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310" r:id="rId4"/>
    <p:sldId id="332" r:id="rId5"/>
    <p:sldId id="582" r:id="rId6"/>
    <p:sldId id="307" r:id="rId7"/>
    <p:sldId id="356" r:id="rId8"/>
    <p:sldId id="359" r:id="rId9"/>
    <p:sldId id="581" r:id="rId10"/>
    <p:sldId id="357" r:id="rId11"/>
    <p:sldId id="583" r:id="rId12"/>
    <p:sldId id="360" r:id="rId13"/>
    <p:sldId id="361" r:id="rId14"/>
    <p:sldId id="362" r:id="rId15"/>
    <p:sldId id="391" r:id="rId16"/>
    <p:sldId id="388" r:id="rId17"/>
    <p:sldId id="389" r:id="rId18"/>
    <p:sldId id="390" r:id="rId19"/>
    <p:sldId id="416" r:id="rId20"/>
    <p:sldId id="392" r:id="rId21"/>
    <p:sldId id="417" r:id="rId22"/>
    <p:sldId id="418" r:id="rId23"/>
    <p:sldId id="419" r:id="rId24"/>
    <p:sldId id="574" r:id="rId25"/>
    <p:sldId id="575" r:id="rId26"/>
    <p:sldId id="576" r:id="rId27"/>
    <p:sldId id="577" r:id="rId28"/>
    <p:sldId id="578" r:id="rId29"/>
    <p:sldId id="579" r:id="rId30"/>
    <p:sldId id="58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4">
          <p15:clr>
            <a:srgbClr val="A4A3A4"/>
          </p15:clr>
        </p15:guide>
        <p15:guide id="2" pos="39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7FFD8"/>
    <a:srgbClr val="C71B1C"/>
    <a:srgbClr val="FFF496"/>
    <a:srgbClr val="9BFFC8"/>
    <a:srgbClr val="4FFF9E"/>
    <a:srgbClr val="B1DD81"/>
    <a:srgbClr val="F0F9FF"/>
    <a:srgbClr val="AFF3FF"/>
    <a:srgbClr val="F5A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0" autoAdjust="0"/>
    <p:restoredTop sz="89273" autoAdjust="0"/>
  </p:normalViewPr>
  <p:slideViewPr>
    <p:cSldViewPr snapToGrid="0" showGuides="1">
      <p:cViewPr varScale="1">
        <p:scale>
          <a:sx n="65" d="100"/>
          <a:sy n="65" d="100"/>
        </p:scale>
        <p:origin x="816" y="102"/>
      </p:cViewPr>
      <p:guideLst>
        <p:guide orient="horz" pos="2434"/>
        <p:guide pos="39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ED6E-5BBA-4BB5-915A-C13DAC25D67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DF0C0-43DC-4471-BE73-F26432E89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27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3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tổng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hạng</a:t>
            </a:r>
            <a:r>
              <a:rPr lang="en-US" altLang="zh-CN" dirty="0"/>
              <a:t> </a:t>
            </a:r>
            <a:r>
              <a:rPr lang="en-US" altLang="zh-CN" dirty="0" err="1"/>
              <a:t>bằng</a:t>
            </a:r>
            <a:r>
              <a:rPr lang="en-US" altLang="zh-CN" dirty="0"/>
              <a:t> </a:t>
            </a:r>
            <a:r>
              <a:rPr lang="en-US" altLang="zh-CN" dirty="0" err="1"/>
              <a:t>nhau</a:t>
            </a:r>
            <a:r>
              <a:rPr lang="en-US" altLang="zh-CN" dirty="0"/>
              <a:t>, ta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viết</a:t>
            </a:r>
            <a:r>
              <a:rPr lang="en-US" altLang="zh-CN" dirty="0"/>
              <a:t> </a:t>
            </a:r>
            <a:r>
              <a:rPr lang="en-US" altLang="zh-CN" dirty="0" err="1"/>
              <a:t>thành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nhân</a:t>
            </a:r>
            <a:r>
              <a:rPr lang="en-US" altLang="zh-CN" dirty="0"/>
              <a:t>, do 3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lấy</a:t>
            </a:r>
            <a:r>
              <a:rPr lang="en-US" altLang="zh-CN" dirty="0"/>
              <a:t> 4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nên</a:t>
            </a:r>
            <a:r>
              <a:rPr lang="en-US" altLang="zh-CN" dirty="0"/>
              <a:t> ta </a:t>
            </a:r>
            <a:r>
              <a:rPr lang="en-US" altLang="zh-CN" dirty="0" err="1"/>
              <a:t>viết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nhân</a:t>
            </a:r>
            <a:r>
              <a:rPr lang="en-US" altLang="zh-CN" dirty="0"/>
              <a:t>: 3x4=16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FDF0C0-43DC-4471-BE73-F26432E897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10616755" y="253606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" y="2308118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86" y="4896062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56" y="3231368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0" y="3845073"/>
            <a:ext cx="2598045" cy="29494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8942" y="724727"/>
            <a:ext cx="8973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  <a:sym typeface="Arial"/>
              </a:rPr>
              <a:t>ỦY BAN NHÂN DÂN QUẬN PHÚ NHUẬN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/>
                <a:sym typeface="Arial"/>
              </a:rPr>
              <a:t>TRƯỜNG TIỂU HỌC NGUYỄN ĐÌNH CHÍNH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109571" y="2094530"/>
            <a:ext cx="7972653" cy="781812"/>
          </a:xfrm>
          <a:custGeom>
            <a:avLst/>
            <a:gdLst/>
            <a:ahLst/>
            <a:cxnLst/>
            <a:rect l="l" t="t" r="r" b="b"/>
            <a:pathLst>
              <a:path w="7972653" h="781812">
                <a:moveTo>
                  <a:pt x="4388968" y="684428"/>
                </a:moveTo>
                <a:cubicBezTo>
                  <a:pt x="4399026" y="684428"/>
                  <a:pt x="4407827" y="685800"/>
                  <a:pt x="4415371" y="688543"/>
                </a:cubicBezTo>
                <a:cubicBezTo>
                  <a:pt x="4422915" y="691286"/>
                  <a:pt x="4428744" y="694601"/>
                  <a:pt x="4432859" y="698487"/>
                </a:cubicBezTo>
                <a:cubicBezTo>
                  <a:pt x="4436974" y="702373"/>
                  <a:pt x="4440174" y="707060"/>
                  <a:pt x="4442460" y="712546"/>
                </a:cubicBezTo>
                <a:cubicBezTo>
                  <a:pt x="4444746" y="718033"/>
                  <a:pt x="4446232" y="722605"/>
                  <a:pt x="4446918" y="726262"/>
                </a:cubicBezTo>
                <a:cubicBezTo>
                  <a:pt x="4447604" y="729920"/>
                  <a:pt x="4447947" y="733349"/>
                  <a:pt x="4447947" y="736549"/>
                </a:cubicBezTo>
                <a:cubicBezTo>
                  <a:pt x="4447947" y="745693"/>
                  <a:pt x="4442917" y="755523"/>
                  <a:pt x="4432859" y="766039"/>
                </a:cubicBezTo>
                <a:cubicBezTo>
                  <a:pt x="4422801" y="776554"/>
                  <a:pt x="4409085" y="781812"/>
                  <a:pt x="4391711" y="781812"/>
                </a:cubicBezTo>
                <a:cubicBezTo>
                  <a:pt x="4372966" y="781812"/>
                  <a:pt x="4359021" y="777240"/>
                  <a:pt x="4349877" y="768096"/>
                </a:cubicBezTo>
                <a:cubicBezTo>
                  <a:pt x="4340733" y="758952"/>
                  <a:pt x="4336161" y="746836"/>
                  <a:pt x="4336161" y="731749"/>
                </a:cubicBezTo>
                <a:cubicBezTo>
                  <a:pt x="4336161" y="730377"/>
                  <a:pt x="4336276" y="728662"/>
                  <a:pt x="4336504" y="726605"/>
                </a:cubicBezTo>
                <a:cubicBezTo>
                  <a:pt x="4336733" y="724548"/>
                  <a:pt x="4337762" y="720776"/>
                  <a:pt x="4339590" y="715289"/>
                </a:cubicBezTo>
                <a:cubicBezTo>
                  <a:pt x="4341419" y="709803"/>
                  <a:pt x="4343934" y="705002"/>
                  <a:pt x="4347134" y="700888"/>
                </a:cubicBezTo>
                <a:cubicBezTo>
                  <a:pt x="4350334" y="696773"/>
                  <a:pt x="4355592" y="693001"/>
                  <a:pt x="4362907" y="689572"/>
                </a:cubicBezTo>
                <a:cubicBezTo>
                  <a:pt x="4370223" y="686143"/>
                  <a:pt x="4378910" y="684428"/>
                  <a:pt x="4388968" y="684428"/>
                </a:cubicBezTo>
                <a:close/>
                <a:moveTo>
                  <a:pt x="205740" y="443027"/>
                </a:moveTo>
                <a:cubicBezTo>
                  <a:pt x="194768" y="443027"/>
                  <a:pt x="184709" y="444856"/>
                  <a:pt x="175565" y="448513"/>
                </a:cubicBezTo>
                <a:cubicBezTo>
                  <a:pt x="173737" y="465887"/>
                  <a:pt x="172822" y="484632"/>
                  <a:pt x="172822" y="504749"/>
                </a:cubicBezTo>
                <a:cubicBezTo>
                  <a:pt x="172822" y="522122"/>
                  <a:pt x="173737" y="536524"/>
                  <a:pt x="175565" y="547954"/>
                </a:cubicBezTo>
                <a:cubicBezTo>
                  <a:pt x="181966" y="549326"/>
                  <a:pt x="189281" y="550012"/>
                  <a:pt x="197511" y="550012"/>
                </a:cubicBezTo>
                <a:cubicBezTo>
                  <a:pt x="237744" y="550012"/>
                  <a:pt x="257861" y="532409"/>
                  <a:pt x="257861" y="497205"/>
                </a:cubicBezTo>
                <a:cubicBezTo>
                  <a:pt x="257861" y="477545"/>
                  <a:pt x="252832" y="463601"/>
                  <a:pt x="242773" y="455371"/>
                </a:cubicBezTo>
                <a:cubicBezTo>
                  <a:pt x="232715" y="447142"/>
                  <a:pt x="220371" y="443027"/>
                  <a:pt x="205740" y="443027"/>
                </a:cubicBezTo>
                <a:close/>
                <a:moveTo>
                  <a:pt x="2176806" y="297637"/>
                </a:moveTo>
                <a:cubicBezTo>
                  <a:pt x="2143430" y="297637"/>
                  <a:pt x="2126743" y="325069"/>
                  <a:pt x="2126743" y="379933"/>
                </a:cubicBezTo>
                <a:cubicBezTo>
                  <a:pt x="2126743" y="401422"/>
                  <a:pt x="2128114" y="413995"/>
                  <a:pt x="2130857" y="417652"/>
                </a:cubicBezTo>
                <a:lnTo>
                  <a:pt x="2230298" y="414223"/>
                </a:lnTo>
                <a:cubicBezTo>
                  <a:pt x="2231212" y="405994"/>
                  <a:pt x="2231670" y="395707"/>
                  <a:pt x="2231670" y="383362"/>
                </a:cubicBezTo>
                <a:cubicBezTo>
                  <a:pt x="2231670" y="326212"/>
                  <a:pt x="2213382" y="297637"/>
                  <a:pt x="2176806" y="297637"/>
                </a:cubicBezTo>
                <a:close/>
                <a:moveTo>
                  <a:pt x="652806" y="297637"/>
                </a:moveTo>
                <a:cubicBezTo>
                  <a:pt x="619430" y="297637"/>
                  <a:pt x="602742" y="325069"/>
                  <a:pt x="602742" y="379933"/>
                </a:cubicBezTo>
                <a:cubicBezTo>
                  <a:pt x="602742" y="401422"/>
                  <a:pt x="604114" y="413995"/>
                  <a:pt x="606857" y="417652"/>
                </a:cubicBezTo>
                <a:lnTo>
                  <a:pt x="706298" y="414223"/>
                </a:lnTo>
                <a:cubicBezTo>
                  <a:pt x="707213" y="405994"/>
                  <a:pt x="707670" y="395707"/>
                  <a:pt x="707670" y="383362"/>
                </a:cubicBezTo>
                <a:cubicBezTo>
                  <a:pt x="707670" y="326212"/>
                  <a:pt x="689382" y="297637"/>
                  <a:pt x="652806" y="297637"/>
                </a:cubicBezTo>
                <a:close/>
                <a:moveTo>
                  <a:pt x="203683" y="282550"/>
                </a:moveTo>
                <a:cubicBezTo>
                  <a:pt x="194996" y="282550"/>
                  <a:pt x="187452" y="284150"/>
                  <a:pt x="181052" y="287350"/>
                </a:cubicBezTo>
                <a:cubicBezTo>
                  <a:pt x="178308" y="311582"/>
                  <a:pt x="176937" y="340614"/>
                  <a:pt x="176937" y="374447"/>
                </a:cubicBezTo>
                <a:cubicBezTo>
                  <a:pt x="180137" y="375361"/>
                  <a:pt x="184252" y="375818"/>
                  <a:pt x="189281" y="375818"/>
                </a:cubicBezTo>
                <a:cubicBezTo>
                  <a:pt x="228600" y="375818"/>
                  <a:pt x="248260" y="360959"/>
                  <a:pt x="248260" y="331241"/>
                </a:cubicBezTo>
                <a:cubicBezTo>
                  <a:pt x="248260" y="314325"/>
                  <a:pt x="243802" y="301981"/>
                  <a:pt x="234887" y="294208"/>
                </a:cubicBezTo>
                <a:cubicBezTo>
                  <a:pt x="225971" y="286436"/>
                  <a:pt x="215570" y="282550"/>
                  <a:pt x="203683" y="282550"/>
                </a:cubicBezTo>
                <a:close/>
                <a:moveTo>
                  <a:pt x="3710178" y="277063"/>
                </a:moveTo>
                <a:cubicBezTo>
                  <a:pt x="3706063" y="277063"/>
                  <a:pt x="3695777" y="277978"/>
                  <a:pt x="3679317" y="279806"/>
                </a:cubicBezTo>
                <a:lnTo>
                  <a:pt x="3679317" y="356616"/>
                </a:lnTo>
                <a:cubicBezTo>
                  <a:pt x="3689375" y="357073"/>
                  <a:pt x="3701492" y="358216"/>
                  <a:pt x="3715665" y="360045"/>
                </a:cubicBezTo>
                <a:cubicBezTo>
                  <a:pt x="3722523" y="371475"/>
                  <a:pt x="3725952" y="384962"/>
                  <a:pt x="3725952" y="400507"/>
                </a:cubicBezTo>
                <a:cubicBezTo>
                  <a:pt x="3725952" y="424739"/>
                  <a:pt x="3717037" y="439369"/>
                  <a:pt x="3699205" y="444398"/>
                </a:cubicBezTo>
                <a:lnTo>
                  <a:pt x="3679317" y="444398"/>
                </a:lnTo>
                <a:lnTo>
                  <a:pt x="3679317" y="521894"/>
                </a:lnTo>
                <a:lnTo>
                  <a:pt x="3689604" y="521894"/>
                </a:lnTo>
                <a:cubicBezTo>
                  <a:pt x="3696919" y="521894"/>
                  <a:pt x="3704463" y="521322"/>
                  <a:pt x="3712236" y="520179"/>
                </a:cubicBezTo>
                <a:cubicBezTo>
                  <a:pt x="3720008" y="519036"/>
                  <a:pt x="3729609" y="516064"/>
                  <a:pt x="3741039" y="511264"/>
                </a:cubicBezTo>
                <a:cubicBezTo>
                  <a:pt x="3752469" y="506463"/>
                  <a:pt x="3762528" y="499948"/>
                  <a:pt x="3771214" y="491719"/>
                </a:cubicBezTo>
                <a:cubicBezTo>
                  <a:pt x="3779901" y="483489"/>
                  <a:pt x="3787331" y="471373"/>
                  <a:pt x="3793503" y="455371"/>
                </a:cubicBezTo>
                <a:cubicBezTo>
                  <a:pt x="3799675" y="439369"/>
                  <a:pt x="3802762" y="420624"/>
                  <a:pt x="3802762" y="399136"/>
                </a:cubicBezTo>
                <a:lnTo>
                  <a:pt x="3802762" y="396392"/>
                </a:lnTo>
                <a:cubicBezTo>
                  <a:pt x="3802304" y="372161"/>
                  <a:pt x="3798990" y="351587"/>
                  <a:pt x="3792817" y="334670"/>
                </a:cubicBezTo>
                <a:cubicBezTo>
                  <a:pt x="3786645" y="317754"/>
                  <a:pt x="3778644" y="305410"/>
                  <a:pt x="3768814" y="297637"/>
                </a:cubicBezTo>
                <a:cubicBezTo>
                  <a:pt x="3758984" y="289865"/>
                  <a:pt x="3749383" y="284493"/>
                  <a:pt x="3740010" y="281521"/>
                </a:cubicBezTo>
                <a:cubicBezTo>
                  <a:pt x="3730638" y="278549"/>
                  <a:pt x="3720694" y="277063"/>
                  <a:pt x="3710178" y="277063"/>
                </a:cubicBezTo>
                <a:close/>
                <a:moveTo>
                  <a:pt x="7247457" y="275006"/>
                </a:moveTo>
                <a:cubicBezTo>
                  <a:pt x="7241971" y="275006"/>
                  <a:pt x="7236142" y="275349"/>
                  <a:pt x="7229969" y="276034"/>
                </a:cubicBezTo>
                <a:cubicBezTo>
                  <a:pt x="7223798" y="276720"/>
                  <a:pt x="7218883" y="277520"/>
                  <a:pt x="7215225" y="278435"/>
                </a:cubicBezTo>
                <a:lnTo>
                  <a:pt x="7210425" y="279806"/>
                </a:lnTo>
                <a:lnTo>
                  <a:pt x="7210425" y="382676"/>
                </a:lnTo>
                <a:cubicBezTo>
                  <a:pt x="7217283" y="384048"/>
                  <a:pt x="7224598" y="384734"/>
                  <a:pt x="7232370" y="384734"/>
                </a:cubicBezTo>
                <a:cubicBezTo>
                  <a:pt x="7276719" y="384734"/>
                  <a:pt x="7298893" y="365074"/>
                  <a:pt x="7298893" y="325755"/>
                </a:cubicBezTo>
                <a:cubicBezTo>
                  <a:pt x="7298893" y="291922"/>
                  <a:pt x="7281748" y="275006"/>
                  <a:pt x="7247457" y="275006"/>
                </a:cubicBezTo>
                <a:close/>
                <a:moveTo>
                  <a:pt x="6791096" y="274320"/>
                </a:moveTo>
                <a:cubicBezTo>
                  <a:pt x="6747205" y="274320"/>
                  <a:pt x="6725259" y="317525"/>
                  <a:pt x="6725259" y="403936"/>
                </a:cubicBezTo>
                <a:cubicBezTo>
                  <a:pt x="6725259" y="413995"/>
                  <a:pt x="6725831" y="424396"/>
                  <a:pt x="6726973" y="435140"/>
                </a:cubicBezTo>
                <a:cubicBezTo>
                  <a:pt x="6728117" y="445884"/>
                  <a:pt x="6730403" y="459143"/>
                  <a:pt x="6733832" y="474916"/>
                </a:cubicBezTo>
                <a:cubicBezTo>
                  <a:pt x="6737261" y="490690"/>
                  <a:pt x="6743433" y="503491"/>
                  <a:pt x="6752348" y="513321"/>
                </a:cubicBezTo>
                <a:cubicBezTo>
                  <a:pt x="6761264" y="523151"/>
                  <a:pt x="6772351" y="528066"/>
                  <a:pt x="6785609" y="528066"/>
                </a:cubicBezTo>
                <a:cubicBezTo>
                  <a:pt x="6803898" y="528066"/>
                  <a:pt x="6818643" y="519151"/>
                  <a:pt x="6829843" y="501320"/>
                </a:cubicBezTo>
                <a:cubicBezTo>
                  <a:pt x="6841045" y="483489"/>
                  <a:pt x="6848132" y="464972"/>
                  <a:pt x="6851104" y="445770"/>
                </a:cubicBezTo>
                <a:cubicBezTo>
                  <a:pt x="6854075" y="426568"/>
                  <a:pt x="6855561" y="406908"/>
                  <a:pt x="6855561" y="386791"/>
                </a:cubicBezTo>
                <a:cubicBezTo>
                  <a:pt x="6855561" y="358445"/>
                  <a:pt x="6850189" y="332613"/>
                  <a:pt x="6839445" y="309296"/>
                </a:cubicBezTo>
                <a:cubicBezTo>
                  <a:pt x="6828701" y="285979"/>
                  <a:pt x="6812584" y="274320"/>
                  <a:pt x="6791096" y="274320"/>
                </a:cubicBezTo>
                <a:close/>
                <a:moveTo>
                  <a:pt x="192024" y="160477"/>
                </a:moveTo>
                <a:cubicBezTo>
                  <a:pt x="209855" y="160477"/>
                  <a:pt x="226657" y="161163"/>
                  <a:pt x="242431" y="162535"/>
                </a:cubicBezTo>
                <a:cubicBezTo>
                  <a:pt x="258204" y="163906"/>
                  <a:pt x="275921" y="167221"/>
                  <a:pt x="295580" y="172479"/>
                </a:cubicBezTo>
                <a:cubicBezTo>
                  <a:pt x="315240" y="177736"/>
                  <a:pt x="332042" y="184594"/>
                  <a:pt x="345987" y="193053"/>
                </a:cubicBezTo>
                <a:cubicBezTo>
                  <a:pt x="359931" y="201511"/>
                  <a:pt x="371704" y="213741"/>
                  <a:pt x="381305" y="229743"/>
                </a:cubicBezTo>
                <a:cubicBezTo>
                  <a:pt x="390906" y="245745"/>
                  <a:pt x="395707" y="264262"/>
                  <a:pt x="395707" y="285293"/>
                </a:cubicBezTo>
                <a:cubicBezTo>
                  <a:pt x="395707" y="303581"/>
                  <a:pt x="393878" y="319697"/>
                  <a:pt x="390221" y="333642"/>
                </a:cubicBezTo>
                <a:cubicBezTo>
                  <a:pt x="386563" y="347586"/>
                  <a:pt x="382334" y="357988"/>
                  <a:pt x="377533" y="364846"/>
                </a:cubicBezTo>
                <a:cubicBezTo>
                  <a:pt x="372733" y="371704"/>
                  <a:pt x="367018" y="377304"/>
                  <a:pt x="360388" y="381648"/>
                </a:cubicBezTo>
                <a:cubicBezTo>
                  <a:pt x="353759" y="385991"/>
                  <a:pt x="348501" y="388620"/>
                  <a:pt x="344615" y="389534"/>
                </a:cubicBezTo>
                <a:cubicBezTo>
                  <a:pt x="340729" y="390449"/>
                  <a:pt x="336728" y="390906"/>
                  <a:pt x="332613" y="390906"/>
                </a:cubicBezTo>
                <a:cubicBezTo>
                  <a:pt x="337185" y="390906"/>
                  <a:pt x="342100" y="391477"/>
                  <a:pt x="347358" y="392620"/>
                </a:cubicBezTo>
                <a:cubicBezTo>
                  <a:pt x="352616" y="393763"/>
                  <a:pt x="359474" y="396507"/>
                  <a:pt x="367932" y="400850"/>
                </a:cubicBezTo>
                <a:cubicBezTo>
                  <a:pt x="376390" y="405193"/>
                  <a:pt x="383820" y="410794"/>
                  <a:pt x="390221" y="417652"/>
                </a:cubicBezTo>
                <a:cubicBezTo>
                  <a:pt x="396621" y="424510"/>
                  <a:pt x="402222" y="434569"/>
                  <a:pt x="407023" y="447827"/>
                </a:cubicBezTo>
                <a:cubicBezTo>
                  <a:pt x="411823" y="461086"/>
                  <a:pt x="414224" y="476631"/>
                  <a:pt x="414224" y="494462"/>
                </a:cubicBezTo>
                <a:cubicBezTo>
                  <a:pt x="414224" y="544297"/>
                  <a:pt x="393307" y="582016"/>
                  <a:pt x="351473" y="607619"/>
                </a:cubicBezTo>
                <a:cubicBezTo>
                  <a:pt x="309639" y="633222"/>
                  <a:pt x="256947" y="646024"/>
                  <a:pt x="193396" y="646024"/>
                </a:cubicBezTo>
                <a:cubicBezTo>
                  <a:pt x="158649" y="646024"/>
                  <a:pt x="125388" y="644423"/>
                  <a:pt x="93612" y="641223"/>
                </a:cubicBezTo>
                <a:cubicBezTo>
                  <a:pt x="61837" y="638023"/>
                  <a:pt x="38634" y="634594"/>
                  <a:pt x="24003" y="630936"/>
                </a:cubicBezTo>
                <a:lnTo>
                  <a:pt x="2058" y="626135"/>
                </a:lnTo>
                <a:cubicBezTo>
                  <a:pt x="686" y="595960"/>
                  <a:pt x="0" y="557098"/>
                  <a:pt x="0" y="509549"/>
                </a:cubicBezTo>
                <a:cubicBezTo>
                  <a:pt x="0" y="391135"/>
                  <a:pt x="4344" y="281407"/>
                  <a:pt x="13031" y="180365"/>
                </a:cubicBezTo>
                <a:cubicBezTo>
                  <a:pt x="13488" y="178537"/>
                  <a:pt x="23203" y="176136"/>
                  <a:pt x="42177" y="173164"/>
                </a:cubicBezTo>
                <a:cubicBezTo>
                  <a:pt x="61151" y="170193"/>
                  <a:pt x="85154" y="167335"/>
                  <a:pt x="114186" y="164592"/>
                </a:cubicBezTo>
                <a:cubicBezTo>
                  <a:pt x="143218" y="161849"/>
                  <a:pt x="169164" y="160477"/>
                  <a:pt x="192024" y="160477"/>
                </a:cubicBezTo>
                <a:close/>
                <a:moveTo>
                  <a:pt x="6321400" y="157734"/>
                </a:moveTo>
                <a:cubicBezTo>
                  <a:pt x="6385407" y="157734"/>
                  <a:pt x="6417411" y="190652"/>
                  <a:pt x="6417411" y="256489"/>
                </a:cubicBezTo>
                <a:lnTo>
                  <a:pt x="6417411" y="513664"/>
                </a:lnTo>
                <a:lnTo>
                  <a:pt x="6420841" y="513664"/>
                </a:lnTo>
                <a:cubicBezTo>
                  <a:pt x="6466103" y="513664"/>
                  <a:pt x="6499249" y="508406"/>
                  <a:pt x="6520281" y="497891"/>
                </a:cubicBezTo>
                <a:cubicBezTo>
                  <a:pt x="6521195" y="498348"/>
                  <a:pt x="6522453" y="498919"/>
                  <a:pt x="6524053" y="499605"/>
                </a:cubicBezTo>
                <a:cubicBezTo>
                  <a:pt x="6525653" y="500291"/>
                  <a:pt x="6528626" y="502234"/>
                  <a:pt x="6532969" y="505435"/>
                </a:cubicBezTo>
                <a:cubicBezTo>
                  <a:pt x="6537312" y="508635"/>
                  <a:pt x="6541084" y="512293"/>
                  <a:pt x="6544284" y="516407"/>
                </a:cubicBezTo>
                <a:cubicBezTo>
                  <a:pt x="6547485" y="520522"/>
                  <a:pt x="6550342" y="526123"/>
                  <a:pt x="6552857" y="533209"/>
                </a:cubicBezTo>
                <a:cubicBezTo>
                  <a:pt x="6555372" y="540296"/>
                  <a:pt x="6556629" y="548183"/>
                  <a:pt x="6556629" y="556870"/>
                </a:cubicBezTo>
                <a:cubicBezTo>
                  <a:pt x="6556629" y="576072"/>
                  <a:pt x="6551371" y="591731"/>
                  <a:pt x="6540855" y="603847"/>
                </a:cubicBezTo>
                <a:cubicBezTo>
                  <a:pt x="6530341" y="615963"/>
                  <a:pt x="6515252" y="624649"/>
                  <a:pt x="6495593" y="629907"/>
                </a:cubicBezTo>
                <a:cubicBezTo>
                  <a:pt x="6475933" y="635165"/>
                  <a:pt x="6457645" y="638594"/>
                  <a:pt x="6440729" y="640194"/>
                </a:cubicBezTo>
                <a:cubicBezTo>
                  <a:pt x="6423812" y="641794"/>
                  <a:pt x="6403238" y="642595"/>
                  <a:pt x="6379007" y="642595"/>
                </a:cubicBezTo>
                <a:cubicBezTo>
                  <a:pt x="6280709" y="642595"/>
                  <a:pt x="6230645" y="614477"/>
                  <a:pt x="6228816" y="558241"/>
                </a:cubicBezTo>
                <a:cubicBezTo>
                  <a:pt x="6227903" y="513436"/>
                  <a:pt x="6227445" y="464744"/>
                  <a:pt x="6227445" y="412166"/>
                </a:cubicBezTo>
                <a:lnTo>
                  <a:pt x="6228816" y="167335"/>
                </a:lnTo>
                <a:cubicBezTo>
                  <a:pt x="6255791" y="160934"/>
                  <a:pt x="6286652" y="157734"/>
                  <a:pt x="6321400" y="157734"/>
                </a:cubicBezTo>
                <a:close/>
                <a:moveTo>
                  <a:pt x="4100703" y="156362"/>
                </a:moveTo>
                <a:cubicBezTo>
                  <a:pt x="4130879" y="156362"/>
                  <a:pt x="4154538" y="163449"/>
                  <a:pt x="4171684" y="177622"/>
                </a:cubicBezTo>
                <a:cubicBezTo>
                  <a:pt x="4188829" y="191795"/>
                  <a:pt x="4197401" y="212369"/>
                  <a:pt x="4197401" y="239344"/>
                </a:cubicBezTo>
                <a:lnTo>
                  <a:pt x="4197401" y="259918"/>
                </a:lnTo>
                <a:lnTo>
                  <a:pt x="4194658" y="611734"/>
                </a:lnTo>
                <a:cubicBezTo>
                  <a:pt x="4194201" y="612648"/>
                  <a:pt x="4193401" y="613677"/>
                  <a:pt x="4192258" y="614820"/>
                </a:cubicBezTo>
                <a:cubicBezTo>
                  <a:pt x="4191115" y="615963"/>
                  <a:pt x="4187914" y="618249"/>
                  <a:pt x="4182656" y="621678"/>
                </a:cubicBezTo>
                <a:cubicBezTo>
                  <a:pt x="4177399" y="625107"/>
                  <a:pt x="4171226" y="628078"/>
                  <a:pt x="4164140" y="630593"/>
                </a:cubicBezTo>
                <a:cubicBezTo>
                  <a:pt x="4157053" y="633108"/>
                  <a:pt x="4146995" y="635394"/>
                  <a:pt x="4133964" y="637451"/>
                </a:cubicBezTo>
                <a:cubicBezTo>
                  <a:pt x="4120934" y="639508"/>
                  <a:pt x="4106418" y="640537"/>
                  <a:pt x="4090416" y="640537"/>
                </a:cubicBezTo>
                <a:cubicBezTo>
                  <a:pt x="4069842" y="640537"/>
                  <a:pt x="4052583" y="637108"/>
                  <a:pt x="4038638" y="630250"/>
                </a:cubicBezTo>
                <a:cubicBezTo>
                  <a:pt x="4024694" y="623392"/>
                  <a:pt x="4014521" y="613562"/>
                  <a:pt x="4008120" y="600761"/>
                </a:cubicBezTo>
                <a:cubicBezTo>
                  <a:pt x="4001719" y="587959"/>
                  <a:pt x="3997262" y="574815"/>
                  <a:pt x="3994747" y="561327"/>
                </a:cubicBezTo>
                <a:cubicBezTo>
                  <a:pt x="3992233" y="547840"/>
                  <a:pt x="3990975" y="532181"/>
                  <a:pt x="3990975" y="514350"/>
                </a:cubicBezTo>
                <a:cubicBezTo>
                  <a:pt x="3990975" y="472288"/>
                  <a:pt x="3992576" y="407137"/>
                  <a:pt x="3995776" y="318897"/>
                </a:cubicBezTo>
                <a:cubicBezTo>
                  <a:pt x="3998976" y="230657"/>
                  <a:pt x="4001719" y="178994"/>
                  <a:pt x="4004005" y="163906"/>
                </a:cubicBezTo>
                <a:cubicBezTo>
                  <a:pt x="4020465" y="158877"/>
                  <a:pt x="4052697" y="156362"/>
                  <a:pt x="4100703" y="156362"/>
                </a:cubicBezTo>
                <a:close/>
                <a:moveTo>
                  <a:pt x="1843278" y="156362"/>
                </a:moveTo>
                <a:cubicBezTo>
                  <a:pt x="1873454" y="156362"/>
                  <a:pt x="1897114" y="163449"/>
                  <a:pt x="1914259" y="177622"/>
                </a:cubicBezTo>
                <a:cubicBezTo>
                  <a:pt x="1931404" y="191795"/>
                  <a:pt x="1939976" y="212369"/>
                  <a:pt x="1939976" y="239344"/>
                </a:cubicBezTo>
                <a:lnTo>
                  <a:pt x="1939976" y="259918"/>
                </a:lnTo>
                <a:lnTo>
                  <a:pt x="1937233" y="611734"/>
                </a:lnTo>
                <a:cubicBezTo>
                  <a:pt x="1936776" y="612648"/>
                  <a:pt x="1935976" y="613677"/>
                  <a:pt x="1934833" y="614820"/>
                </a:cubicBezTo>
                <a:cubicBezTo>
                  <a:pt x="1933690" y="615963"/>
                  <a:pt x="1930489" y="618249"/>
                  <a:pt x="1925232" y="621678"/>
                </a:cubicBezTo>
                <a:cubicBezTo>
                  <a:pt x="1919974" y="625107"/>
                  <a:pt x="1913801" y="628078"/>
                  <a:pt x="1906715" y="630593"/>
                </a:cubicBezTo>
                <a:cubicBezTo>
                  <a:pt x="1899628" y="633108"/>
                  <a:pt x="1889570" y="635394"/>
                  <a:pt x="1876540" y="637451"/>
                </a:cubicBezTo>
                <a:cubicBezTo>
                  <a:pt x="1863510" y="639508"/>
                  <a:pt x="1848993" y="640537"/>
                  <a:pt x="1832992" y="640537"/>
                </a:cubicBezTo>
                <a:cubicBezTo>
                  <a:pt x="1812418" y="640537"/>
                  <a:pt x="1795158" y="637108"/>
                  <a:pt x="1781213" y="630250"/>
                </a:cubicBezTo>
                <a:cubicBezTo>
                  <a:pt x="1767269" y="623392"/>
                  <a:pt x="1757096" y="613562"/>
                  <a:pt x="1750695" y="600761"/>
                </a:cubicBezTo>
                <a:cubicBezTo>
                  <a:pt x="1744295" y="587959"/>
                  <a:pt x="1739837" y="574815"/>
                  <a:pt x="1737322" y="561327"/>
                </a:cubicBezTo>
                <a:cubicBezTo>
                  <a:pt x="1734808" y="547840"/>
                  <a:pt x="1733551" y="532181"/>
                  <a:pt x="1733551" y="514350"/>
                </a:cubicBezTo>
                <a:cubicBezTo>
                  <a:pt x="1733551" y="472288"/>
                  <a:pt x="1735151" y="407137"/>
                  <a:pt x="1738351" y="318897"/>
                </a:cubicBezTo>
                <a:cubicBezTo>
                  <a:pt x="1741551" y="230657"/>
                  <a:pt x="1744295" y="178994"/>
                  <a:pt x="1746581" y="163906"/>
                </a:cubicBezTo>
                <a:cubicBezTo>
                  <a:pt x="1763040" y="158877"/>
                  <a:pt x="1795272" y="156362"/>
                  <a:pt x="1843278" y="156362"/>
                </a:cubicBezTo>
                <a:close/>
                <a:moveTo>
                  <a:pt x="995553" y="156362"/>
                </a:moveTo>
                <a:cubicBezTo>
                  <a:pt x="1025729" y="156362"/>
                  <a:pt x="1049389" y="163449"/>
                  <a:pt x="1066533" y="177622"/>
                </a:cubicBezTo>
                <a:cubicBezTo>
                  <a:pt x="1083679" y="191795"/>
                  <a:pt x="1092251" y="212369"/>
                  <a:pt x="1092251" y="239344"/>
                </a:cubicBezTo>
                <a:lnTo>
                  <a:pt x="1092251" y="259918"/>
                </a:lnTo>
                <a:lnTo>
                  <a:pt x="1089508" y="611734"/>
                </a:lnTo>
                <a:cubicBezTo>
                  <a:pt x="1089051" y="612648"/>
                  <a:pt x="1088251" y="613677"/>
                  <a:pt x="1087108" y="614820"/>
                </a:cubicBezTo>
                <a:cubicBezTo>
                  <a:pt x="1085965" y="615963"/>
                  <a:pt x="1082764" y="618249"/>
                  <a:pt x="1077506" y="621678"/>
                </a:cubicBezTo>
                <a:cubicBezTo>
                  <a:pt x="1072249" y="625107"/>
                  <a:pt x="1066076" y="628078"/>
                  <a:pt x="1058990" y="630593"/>
                </a:cubicBezTo>
                <a:cubicBezTo>
                  <a:pt x="1051903" y="633108"/>
                  <a:pt x="1041845" y="635394"/>
                  <a:pt x="1028815" y="637451"/>
                </a:cubicBezTo>
                <a:cubicBezTo>
                  <a:pt x="1015784" y="639508"/>
                  <a:pt x="1001268" y="640537"/>
                  <a:pt x="985266" y="640537"/>
                </a:cubicBezTo>
                <a:cubicBezTo>
                  <a:pt x="964692" y="640537"/>
                  <a:pt x="947433" y="637108"/>
                  <a:pt x="933489" y="630250"/>
                </a:cubicBezTo>
                <a:cubicBezTo>
                  <a:pt x="919544" y="623392"/>
                  <a:pt x="909371" y="613562"/>
                  <a:pt x="902970" y="600761"/>
                </a:cubicBezTo>
                <a:cubicBezTo>
                  <a:pt x="896569" y="587959"/>
                  <a:pt x="892112" y="574815"/>
                  <a:pt x="889597" y="561327"/>
                </a:cubicBezTo>
                <a:cubicBezTo>
                  <a:pt x="887082" y="547840"/>
                  <a:pt x="885825" y="532181"/>
                  <a:pt x="885825" y="514350"/>
                </a:cubicBezTo>
                <a:cubicBezTo>
                  <a:pt x="885825" y="472288"/>
                  <a:pt x="887425" y="407137"/>
                  <a:pt x="890626" y="318897"/>
                </a:cubicBezTo>
                <a:cubicBezTo>
                  <a:pt x="893826" y="230657"/>
                  <a:pt x="896569" y="178994"/>
                  <a:pt x="898855" y="163906"/>
                </a:cubicBezTo>
                <a:cubicBezTo>
                  <a:pt x="915315" y="158877"/>
                  <a:pt x="947547" y="156362"/>
                  <a:pt x="995553" y="156362"/>
                </a:cubicBezTo>
                <a:close/>
                <a:moveTo>
                  <a:pt x="7783373" y="155677"/>
                </a:moveTo>
                <a:cubicBezTo>
                  <a:pt x="7838237" y="155677"/>
                  <a:pt x="7880070" y="170536"/>
                  <a:pt x="7908873" y="200254"/>
                </a:cubicBezTo>
                <a:cubicBezTo>
                  <a:pt x="7937677" y="229972"/>
                  <a:pt x="7952079" y="266776"/>
                  <a:pt x="7952079" y="310667"/>
                </a:cubicBezTo>
                <a:cubicBezTo>
                  <a:pt x="7952079" y="355930"/>
                  <a:pt x="7936991" y="398107"/>
                  <a:pt x="7906816" y="437197"/>
                </a:cubicBezTo>
                <a:cubicBezTo>
                  <a:pt x="7876641" y="476288"/>
                  <a:pt x="7835493" y="501320"/>
                  <a:pt x="7783373" y="512293"/>
                </a:cubicBezTo>
                <a:cubicBezTo>
                  <a:pt x="7792059" y="512293"/>
                  <a:pt x="7803375" y="511835"/>
                  <a:pt x="7817319" y="510921"/>
                </a:cubicBezTo>
                <a:cubicBezTo>
                  <a:pt x="7831265" y="510007"/>
                  <a:pt x="7853439" y="505892"/>
                  <a:pt x="7883842" y="498577"/>
                </a:cubicBezTo>
                <a:cubicBezTo>
                  <a:pt x="7914247" y="491261"/>
                  <a:pt x="7936991" y="481432"/>
                  <a:pt x="7952079" y="469087"/>
                </a:cubicBezTo>
                <a:cubicBezTo>
                  <a:pt x="7953451" y="469544"/>
                  <a:pt x="7955280" y="470344"/>
                  <a:pt x="7957565" y="471487"/>
                </a:cubicBezTo>
                <a:cubicBezTo>
                  <a:pt x="7959852" y="472630"/>
                  <a:pt x="7962939" y="476631"/>
                  <a:pt x="7966824" y="483489"/>
                </a:cubicBezTo>
                <a:cubicBezTo>
                  <a:pt x="7970711" y="490347"/>
                  <a:pt x="7972653" y="499262"/>
                  <a:pt x="7972653" y="510235"/>
                </a:cubicBezTo>
                <a:cubicBezTo>
                  <a:pt x="7972653" y="522580"/>
                  <a:pt x="7970596" y="536296"/>
                  <a:pt x="7966481" y="551383"/>
                </a:cubicBezTo>
                <a:cubicBezTo>
                  <a:pt x="7958251" y="580187"/>
                  <a:pt x="7942364" y="602475"/>
                  <a:pt x="7918817" y="618249"/>
                </a:cubicBezTo>
                <a:cubicBezTo>
                  <a:pt x="7895272" y="634022"/>
                  <a:pt x="7857897" y="641909"/>
                  <a:pt x="7806689" y="641909"/>
                </a:cubicBezTo>
                <a:cubicBezTo>
                  <a:pt x="7756398" y="641909"/>
                  <a:pt x="7690789" y="633222"/>
                  <a:pt x="7609865" y="615848"/>
                </a:cubicBezTo>
                <a:cubicBezTo>
                  <a:pt x="7601635" y="599389"/>
                  <a:pt x="7597521" y="580644"/>
                  <a:pt x="7597521" y="559613"/>
                </a:cubicBezTo>
                <a:cubicBezTo>
                  <a:pt x="7597521" y="520751"/>
                  <a:pt x="7614665" y="490347"/>
                  <a:pt x="7648955" y="468401"/>
                </a:cubicBezTo>
                <a:cubicBezTo>
                  <a:pt x="7659015" y="461543"/>
                  <a:pt x="7672731" y="452857"/>
                  <a:pt x="7690104" y="442341"/>
                </a:cubicBezTo>
                <a:cubicBezTo>
                  <a:pt x="7707477" y="431825"/>
                  <a:pt x="7719593" y="424282"/>
                  <a:pt x="7726451" y="419710"/>
                </a:cubicBezTo>
                <a:cubicBezTo>
                  <a:pt x="7733309" y="415138"/>
                  <a:pt x="7741195" y="409308"/>
                  <a:pt x="7750111" y="402222"/>
                </a:cubicBezTo>
                <a:cubicBezTo>
                  <a:pt x="7759027" y="395135"/>
                  <a:pt x="7764970" y="388849"/>
                  <a:pt x="7767942" y="383362"/>
                </a:cubicBezTo>
                <a:cubicBezTo>
                  <a:pt x="7770914" y="377876"/>
                  <a:pt x="7772399" y="371932"/>
                  <a:pt x="7772399" y="365531"/>
                </a:cubicBezTo>
                <a:cubicBezTo>
                  <a:pt x="7772399" y="350444"/>
                  <a:pt x="7765427" y="339014"/>
                  <a:pt x="7751483" y="331241"/>
                </a:cubicBezTo>
                <a:cubicBezTo>
                  <a:pt x="7737538" y="323469"/>
                  <a:pt x="7722565" y="319583"/>
                  <a:pt x="7706563" y="319583"/>
                </a:cubicBezTo>
                <a:cubicBezTo>
                  <a:pt x="7675473" y="319583"/>
                  <a:pt x="7650556" y="330784"/>
                  <a:pt x="7631811" y="353187"/>
                </a:cubicBezTo>
                <a:cubicBezTo>
                  <a:pt x="7622209" y="329870"/>
                  <a:pt x="7617409" y="304495"/>
                  <a:pt x="7617409" y="277063"/>
                </a:cubicBezTo>
                <a:cubicBezTo>
                  <a:pt x="7617409" y="261518"/>
                  <a:pt x="7619695" y="247345"/>
                  <a:pt x="7624267" y="234544"/>
                </a:cubicBezTo>
                <a:cubicBezTo>
                  <a:pt x="7628839" y="221742"/>
                  <a:pt x="7636840" y="209055"/>
                  <a:pt x="7648269" y="196482"/>
                </a:cubicBezTo>
                <a:cubicBezTo>
                  <a:pt x="7659700" y="183909"/>
                  <a:pt x="7676845" y="173965"/>
                  <a:pt x="7699705" y="166649"/>
                </a:cubicBezTo>
                <a:cubicBezTo>
                  <a:pt x="7722565" y="159334"/>
                  <a:pt x="7750454" y="155677"/>
                  <a:pt x="7783373" y="155677"/>
                </a:cubicBezTo>
                <a:close/>
                <a:moveTo>
                  <a:pt x="7226884" y="155677"/>
                </a:moveTo>
                <a:cubicBezTo>
                  <a:pt x="7379131" y="155677"/>
                  <a:pt x="7455255" y="204368"/>
                  <a:pt x="7455255" y="301752"/>
                </a:cubicBezTo>
                <a:cubicBezTo>
                  <a:pt x="7455255" y="324155"/>
                  <a:pt x="7452398" y="347243"/>
                  <a:pt x="7446683" y="371018"/>
                </a:cubicBezTo>
                <a:cubicBezTo>
                  <a:pt x="7440968" y="394792"/>
                  <a:pt x="7431938" y="413995"/>
                  <a:pt x="7419593" y="428625"/>
                </a:cubicBezTo>
                <a:cubicBezTo>
                  <a:pt x="7383475" y="471145"/>
                  <a:pt x="7318324" y="492404"/>
                  <a:pt x="7224141" y="492404"/>
                </a:cubicBezTo>
                <a:lnTo>
                  <a:pt x="7224141" y="605561"/>
                </a:lnTo>
                <a:cubicBezTo>
                  <a:pt x="7223684" y="606476"/>
                  <a:pt x="7223112" y="607733"/>
                  <a:pt x="7222426" y="609333"/>
                </a:cubicBezTo>
                <a:cubicBezTo>
                  <a:pt x="7221741" y="610933"/>
                  <a:pt x="7219340" y="613791"/>
                  <a:pt x="7215225" y="617906"/>
                </a:cubicBezTo>
                <a:cubicBezTo>
                  <a:pt x="7211111" y="622021"/>
                  <a:pt x="7206081" y="625678"/>
                  <a:pt x="7200138" y="628879"/>
                </a:cubicBezTo>
                <a:cubicBezTo>
                  <a:pt x="7194195" y="632079"/>
                  <a:pt x="7185507" y="634936"/>
                  <a:pt x="7174077" y="637451"/>
                </a:cubicBezTo>
                <a:cubicBezTo>
                  <a:pt x="7162647" y="639966"/>
                  <a:pt x="7149846" y="641223"/>
                  <a:pt x="7135673" y="641223"/>
                </a:cubicBezTo>
                <a:cubicBezTo>
                  <a:pt x="7097725" y="641223"/>
                  <a:pt x="7070636" y="632536"/>
                  <a:pt x="7054405" y="615163"/>
                </a:cubicBezTo>
                <a:cubicBezTo>
                  <a:pt x="7038175" y="597789"/>
                  <a:pt x="7030059" y="570128"/>
                  <a:pt x="7030059" y="532181"/>
                </a:cubicBezTo>
                <a:cubicBezTo>
                  <a:pt x="7030059" y="474574"/>
                  <a:pt x="7030859" y="403365"/>
                  <a:pt x="7032459" y="318554"/>
                </a:cubicBezTo>
                <a:cubicBezTo>
                  <a:pt x="7034060" y="233743"/>
                  <a:pt x="7036461" y="185852"/>
                  <a:pt x="7039661" y="174879"/>
                </a:cubicBezTo>
                <a:cubicBezTo>
                  <a:pt x="7070293" y="162077"/>
                  <a:pt x="7132701" y="155677"/>
                  <a:pt x="7226884" y="155677"/>
                </a:cubicBezTo>
                <a:close/>
                <a:moveTo>
                  <a:pt x="4700702" y="155677"/>
                </a:moveTo>
                <a:cubicBezTo>
                  <a:pt x="4741850" y="155677"/>
                  <a:pt x="4776140" y="172593"/>
                  <a:pt x="4803572" y="206426"/>
                </a:cubicBezTo>
                <a:cubicBezTo>
                  <a:pt x="4831004" y="240259"/>
                  <a:pt x="4854778" y="287122"/>
                  <a:pt x="4874895" y="347015"/>
                </a:cubicBezTo>
                <a:lnTo>
                  <a:pt x="4866665" y="165278"/>
                </a:lnTo>
                <a:cubicBezTo>
                  <a:pt x="4898212" y="159334"/>
                  <a:pt x="4927702" y="156362"/>
                  <a:pt x="4955134" y="156362"/>
                </a:cubicBezTo>
                <a:cubicBezTo>
                  <a:pt x="5023714" y="156362"/>
                  <a:pt x="5059604" y="181280"/>
                  <a:pt x="5062805" y="231115"/>
                </a:cubicBezTo>
                <a:cubicBezTo>
                  <a:pt x="5063261" y="235229"/>
                  <a:pt x="5063490" y="241630"/>
                  <a:pt x="5063490" y="250317"/>
                </a:cubicBezTo>
                <a:cubicBezTo>
                  <a:pt x="5063490" y="255346"/>
                  <a:pt x="5063718" y="268719"/>
                  <a:pt x="5064176" y="290436"/>
                </a:cubicBezTo>
                <a:cubicBezTo>
                  <a:pt x="5064633" y="312153"/>
                  <a:pt x="5064862" y="330556"/>
                  <a:pt x="5064862" y="345643"/>
                </a:cubicBezTo>
                <a:cubicBezTo>
                  <a:pt x="5064404" y="469544"/>
                  <a:pt x="5061890" y="545897"/>
                  <a:pt x="5057318" y="574700"/>
                </a:cubicBezTo>
                <a:cubicBezTo>
                  <a:pt x="5051831" y="606704"/>
                  <a:pt x="5040173" y="626364"/>
                  <a:pt x="5022342" y="633679"/>
                </a:cubicBezTo>
                <a:cubicBezTo>
                  <a:pt x="5012741" y="637794"/>
                  <a:pt x="4998568" y="639851"/>
                  <a:pt x="4979822" y="639851"/>
                </a:cubicBezTo>
                <a:cubicBezTo>
                  <a:pt x="4959249" y="639851"/>
                  <a:pt x="4939703" y="635965"/>
                  <a:pt x="4921186" y="628193"/>
                </a:cubicBezTo>
                <a:cubicBezTo>
                  <a:pt x="4902670" y="620420"/>
                  <a:pt x="4886782" y="609562"/>
                  <a:pt x="4873524" y="595617"/>
                </a:cubicBezTo>
                <a:cubicBezTo>
                  <a:pt x="4860265" y="581673"/>
                  <a:pt x="4848720" y="568185"/>
                  <a:pt x="4838891" y="555155"/>
                </a:cubicBezTo>
                <a:cubicBezTo>
                  <a:pt x="4829061" y="542125"/>
                  <a:pt x="4820489" y="527494"/>
                  <a:pt x="4813173" y="511264"/>
                </a:cubicBezTo>
                <a:cubicBezTo>
                  <a:pt x="4805858" y="495033"/>
                  <a:pt x="4800943" y="483718"/>
                  <a:pt x="4798429" y="477317"/>
                </a:cubicBezTo>
                <a:cubicBezTo>
                  <a:pt x="4795914" y="470916"/>
                  <a:pt x="4793742" y="464515"/>
                  <a:pt x="4791914" y="458114"/>
                </a:cubicBezTo>
                <a:lnTo>
                  <a:pt x="4791227" y="602132"/>
                </a:lnTo>
                <a:lnTo>
                  <a:pt x="4791227" y="604190"/>
                </a:lnTo>
                <a:lnTo>
                  <a:pt x="4787799" y="607619"/>
                </a:lnTo>
                <a:cubicBezTo>
                  <a:pt x="4785513" y="610362"/>
                  <a:pt x="4782083" y="613562"/>
                  <a:pt x="4777511" y="617220"/>
                </a:cubicBezTo>
                <a:cubicBezTo>
                  <a:pt x="4772940" y="620878"/>
                  <a:pt x="4767339" y="624421"/>
                  <a:pt x="4760710" y="627850"/>
                </a:cubicBezTo>
                <a:cubicBezTo>
                  <a:pt x="4754080" y="631279"/>
                  <a:pt x="4745393" y="634251"/>
                  <a:pt x="4734649" y="636765"/>
                </a:cubicBezTo>
                <a:cubicBezTo>
                  <a:pt x="4723905" y="639280"/>
                  <a:pt x="4712361" y="640537"/>
                  <a:pt x="4700016" y="640537"/>
                </a:cubicBezTo>
                <a:cubicBezTo>
                  <a:pt x="4668012" y="640537"/>
                  <a:pt x="4643438" y="631279"/>
                  <a:pt x="4626293" y="612762"/>
                </a:cubicBezTo>
                <a:cubicBezTo>
                  <a:pt x="4609148" y="594246"/>
                  <a:pt x="4600575" y="572414"/>
                  <a:pt x="4600575" y="547268"/>
                </a:cubicBezTo>
                <a:cubicBezTo>
                  <a:pt x="4600575" y="512978"/>
                  <a:pt x="4601604" y="462572"/>
                  <a:pt x="4603662" y="396049"/>
                </a:cubicBezTo>
                <a:cubicBezTo>
                  <a:pt x="4605719" y="329527"/>
                  <a:pt x="4606747" y="280035"/>
                  <a:pt x="4606747" y="247574"/>
                </a:cubicBezTo>
                <a:cubicBezTo>
                  <a:pt x="4606747" y="237058"/>
                  <a:pt x="4609376" y="225285"/>
                  <a:pt x="4614634" y="212255"/>
                </a:cubicBezTo>
                <a:cubicBezTo>
                  <a:pt x="4619892" y="199225"/>
                  <a:pt x="4630179" y="186538"/>
                  <a:pt x="4645495" y="174193"/>
                </a:cubicBezTo>
                <a:cubicBezTo>
                  <a:pt x="4660811" y="161849"/>
                  <a:pt x="4679214" y="155677"/>
                  <a:pt x="4700702" y="155677"/>
                </a:cubicBezTo>
                <a:close/>
                <a:moveTo>
                  <a:pt x="4479494" y="155677"/>
                </a:moveTo>
                <a:cubicBezTo>
                  <a:pt x="4500525" y="155677"/>
                  <a:pt x="4518012" y="156019"/>
                  <a:pt x="4531957" y="156705"/>
                </a:cubicBezTo>
                <a:cubicBezTo>
                  <a:pt x="4545902" y="157391"/>
                  <a:pt x="4554475" y="157963"/>
                  <a:pt x="4557675" y="158420"/>
                </a:cubicBezTo>
                <a:lnTo>
                  <a:pt x="4562475" y="159106"/>
                </a:lnTo>
                <a:cubicBezTo>
                  <a:pt x="4571619" y="182880"/>
                  <a:pt x="4576191" y="206654"/>
                  <a:pt x="4576191" y="230429"/>
                </a:cubicBezTo>
                <a:cubicBezTo>
                  <a:pt x="4576191" y="282550"/>
                  <a:pt x="4550817" y="310667"/>
                  <a:pt x="4500068" y="314782"/>
                </a:cubicBezTo>
                <a:cubicBezTo>
                  <a:pt x="4489095" y="315239"/>
                  <a:pt x="4476522" y="315468"/>
                  <a:pt x="4462348" y="315468"/>
                </a:cubicBezTo>
                <a:cubicBezTo>
                  <a:pt x="4437203" y="315468"/>
                  <a:pt x="4415485" y="314554"/>
                  <a:pt x="4397197" y="312725"/>
                </a:cubicBezTo>
                <a:lnTo>
                  <a:pt x="4397197" y="351815"/>
                </a:lnTo>
                <a:cubicBezTo>
                  <a:pt x="4409542" y="353187"/>
                  <a:pt x="4424630" y="353873"/>
                  <a:pt x="4442460" y="353873"/>
                </a:cubicBezTo>
                <a:cubicBezTo>
                  <a:pt x="4467606" y="353873"/>
                  <a:pt x="4490923" y="352044"/>
                  <a:pt x="4512412" y="348386"/>
                </a:cubicBezTo>
                <a:cubicBezTo>
                  <a:pt x="4514241" y="349301"/>
                  <a:pt x="4516298" y="350672"/>
                  <a:pt x="4518584" y="352501"/>
                </a:cubicBezTo>
                <a:cubicBezTo>
                  <a:pt x="4520870" y="354330"/>
                  <a:pt x="4524071" y="359816"/>
                  <a:pt x="4528185" y="368960"/>
                </a:cubicBezTo>
                <a:cubicBezTo>
                  <a:pt x="4532300" y="378104"/>
                  <a:pt x="4534357" y="388849"/>
                  <a:pt x="4534357" y="401193"/>
                </a:cubicBezTo>
                <a:lnTo>
                  <a:pt x="4534357" y="403936"/>
                </a:lnTo>
                <a:cubicBezTo>
                  <a:pt x="4533900" y="427253"/>
                  <a:pt x="4528185" y="443827"/>
                  <a:pt x="4517213" y="453657"/>
                </a:cubicBezTo>
                <a:cubicBezTo>
                  <a:pt x="4506240" y="463486"/>
                  <a:pt x="4486352" y="468401"/>
                  <a:pt x="4457548" y="468401"/>
                </a:cubicBezTo>
                <a:lnTo>
                  <a:pt x="4399255" y="467716"/>
                </a:lnTo>
                <a:lnTo>
                  <a:pt x="4399255" y="505435"/>
                </a:lnTo>
                <a:lnTo>
                  <a:pt x="4401312" y="506120"/>
                </a:lnTo>
                <a:cubicBezTo>
                  <a:pt x="4402227" y="506120"/>
                  <a:pt x="4404055" y="506235"/>
                  <a:pt x="4406799" y="506463"/>
                </a:cubicBezTo>
                <a:cubicBezTo>
                  <a:pt x="4409542" y="506692"/>
                  <a:pt x="4412628" y="506920"/>
                  <a:pt x="4416057" y="507149"/>
                </a:cubicBezTo>
                <a:cubicBezTo>
                  <a:pt x="4419486" y="507378"/>
                  <a:pt x="4423830" y="507606"/>
                  <a:pt x="4429087" y="507835"/>
                </a:cubicBezTo>
                <a:cubicBezTo>
                  <a:pt x="4434345" y="508063"/>
                  <a:pt x="4439489" y="508178"/>
                  <a:pt x="4444518" y="508178"/>
                </a:cubicBezTo>
                <a:cubicBezTo>
                  <a:pt x="4484751" y="508178"/>
                  <a:pt x="4522242" y="502234"/>
                  <a:pt x="4556989" y="490347"/>
                </a:cubicBezTo>
                <a:cubicBezTo>
                  <a:pt x="4571619" y="506806"/>
                  <a:pt x="4578935" y="527609"/>
                  <a:pt x="4578935" y="552755"/>
                </a:cubicBezTo>
                <a:cubicBezTo>
                  <a:pt x="4578935" y="562813"/>
                  <a:pt x="4578477" y="571271"/>
                  <a:pt x="4577563" y="578129"/>
                </a:cubicBezTo>
                <a:cubicBezTo>
                  <a:pt x="4576648" y="584987"/>
                  <a:pt x="4574020" y="592645"/>
                  <a:pt x="4569676" y="601104"/>
                </a:cubicBezTo>
                <a:cubicBezTo>
                  <a:pt x="4565333" y="609562"/>
                  <a:pt x="4559275" y="616420"/>
                  <a:pt x="4551503" y="621678"/>
                </a:cubicBezTo>
                <a:cubicBezTo>
                  <a:pt x="4543730" y="626935"/>
                  <a:pt x="4532414" y="631393"/>
                  <a:pt x="4517556" y="635051"/>
                </a:cubicBezTo>
                <a:cubicBezTo>
                  <a:pt x="4502697" y="638708"/>
                  <a:pt x="4484980" y="640537"/>
                  <a:pt x="4464406" y="640537"/>
                </a:cubicBezTo>
                <a:lnTo>
                  <a:pt x="4388968" y="640537"/>
                </a:lnTo>
                <a:cubicBezTo>
                  <a:pt x="4308958" y="640537"/>
                  <a:pt x="4255008" y="635965"/>
                  <a:pt x="4227119" y="626821"/>
                </a:cubicBezTo>
                <a:cubicBezTo>
                  <a:pt x="4222547" y="529895"/>
                  <a:pt x="4220032" y="452171"/>
                  <a:pt x="4219575" y="393649"/>
                </a:cubicBezTo>
                <a:cubicBezTo>
                  <a:pt x="4219575" y="368503"/>
                  <a:pt x="4220490" y="337756"/>
                  <a:pt x="4222319" y="301409"/>
                </a:cubicBezTo>
                <a:cubicBezTo>
                  <a:pt x="4224147" y="265062"/>
                  <a:pt x="4225976" y="235001"/>
                  <a:pt x="4227805" y="211226"/>
                </a:cubicBezTo>
                <a:lnTo>
                  <a:pt x="4230548" y="174879"/>
                </a:lnTo>
                <a:cubicBezTo>
                  <a:pt x="4255237" y="164821"/>
                  <a:pt x="4313759" y="158877"/>
                  <a:pt x="4406113" y="157048"/>
                </a:cubicBezTo>
                <a:cubicBezTo>
                  <a:pt x="4446347" y="156134"/>
                  <a:pt x="4470807" y="155677"/>
                  <a:pt x="4479494" y="155677"/>
                </a:cubicBezTo>
                <a:close/>
                <a:moveTo>
                  <a:pt x="3117799" y="155677"/>
                </a:moveTo>
                <a:cubicBezTo>
                  <a:pt x="3153918" y="155677"/>
                  <a:pt x="3184551" y="158991"/>
                  <a:pt x="3209697" y="165621"/>
                </a:cubicBezTo>
                <a:cubicBezTo>
                  <a:pt x="3234843" y="172250"/>
                  <a:pt x="3253702" y="181280"/>
                  <a:pt x="3266275" y="192710"/>
                </a:cubicBezTo>
                <a:cubicBezTo>
                  <a:pt x="3278848" y="204140"/>
                  <a:pt x="3287649" y="215684"/>
                  <a:pt x="3292678" y="227343"/>
                </a:cubicBezTo>
                <a:cubicBezTo>
                  <a:pt x="3297708" y="239001"/>
                  <a:pt x="3300222" y="251689"/>
                  <a:pt x="3300222" y="265405"/>
                </a:cubicBezTo>
                <a:cubicBezTo>
                  <a:pt x="3300222" y="275920"/>
                  <a:pt x="3298965" y="286550"/>
                  <a:pt x="3296450" y="297294"/>
                </a:cubicBezTo>
                <a:cubicBezTo>
                  <a:pt x="3293936" y="308038"/>
                  <a:pt x="3291307" y="316154"/>
                  <a:pt x="3288564" y="321640"/>
                </a:cubicBezTo>
                <a:lnTo>
                  <a:pt x="3285134" y="329870"/>
                </a:lnTo>
                <a:cubicBezTo>
                  <a:pt x="3256331" y="322555"/>
                  <a:pt x="3218841" y="318897"/>
                  <a:pt x="3172663" y="318897"/>
                </a:cubicBezTo>
                <a:cubicBezTo>
                  <a:pt x="3159862" y="318897"/>
                  <a:pt x="3148317" y="320154"/>
                  <a:pt x="3138030" y="322669"/>
                </a:cubicBezTo>
                <a:cubicBezTo>
                  <a:pt x="3127744" y="325183"/>
                  <a:pt x="3117342" y="329755"/>
                  <a:pt x="3106826" y="336385"/>
                </a:cubicBezTo>
                <a:cubicBezTo>
                  <a:pt x="3096311" y="343014"/>
                  <a:pt x="3088196" y="353416"/>
                  <a:pt x="3082481" y="367589"/>
                </a:cubicBezTo>
                <a:cubicBezTo>
                  <a:pt x="3076765" y="381762"/>
                  <a:pt x="3073908" y="399364"/>
                  <a:pt x="3073908" y="420395"/>
                </a:cubicBezTo>
                <a:cubicBezTo>
                  <a:pt x="3073908" y="440055"/>
                  <a:pt x="3076880" y="456628"/>
                  <a:pt x="3082824" y="470116"/>
                </a:cubicBezTo>
                <a:cubicBezTo>
                  <a:pt x="3088767" y="483603"/>
                  <a:pt x="3096540" y="493319"/>
                  <a:pt x="3106141" y="499262"/>
                </a:cubicBezTo>
                <a:cubicBezTo>
                  <a:pt x="3115742" y="505206"/>
                  <a:pt x="3124543" y="509206"/>
                  <a:pt x="3132544" y="511264"/>
                </a:cubicBezTo>
                <a:cubicBezTo>
                  <a:pt x="3140545" y="513321"/>
                  <a:pt x="3148889" y="514350"/>
                  <a:pt x="3157576" y="514350"/>
                </a:cubicBezTo>
                <a:cubicBezTo>
                  <a:pt x="3168092" y="514350"/>
                  <a:pt x="3175750" y="513207"/>
                  <a:pt x="3180550" y="510921"/>
                </a:cubicBezTo>
                <a:cubicBezTo>
                  <a:pt x="3185351" y="508635"/>
                  <a:pt x="3187751" y="503606"/>
                  <a:pt x="3187751" y="495833"/>
                </a:cubicBezTo>
                <a:lnTo>
                  <a:pt x="3186380" y="488975"/>
                </a:lnTo>
                <a:cubicBezTo>
                  <a:pt x="3183179" y="489433"/>
                  <a:pt x="3178607" y="489661"/>
                  <a:pt x="3172663" y="489661"/>
                </a:cubicBezTo>
                <a:cubicBezTo>
                  <a:pt x="3141574" y="489661"/>
                  <a:pt x="3126029" y="467258"/>
                  <a:pt x="3126029" y="422453"/>
                </a:cubicBezTo>
                <a:cubicBezTo>
                  <a:pt x="3126029" y="400050"/>
                  <a:pt x="3126943" y="388391"/>
                  <a:pt x="3128772" y="387477"/>
                </a:cubicBezTo>
                <a:lnTo>
                  <a:pt x="3313938" y="387477"/>
                </a:lnTo>
                <a:cubicBezTo>
                  <a:pt x="3321711" y="415823"/>
                  <a:pt x="3325597" y="443713"/>
                  <a:pt x="3325597" y="471145"/>
                </a:cubicBezTo>
                <a:cubicBezTo>
                  <a:pt x="3325597" y="526466"/>
                  <a:pt x="3307195" y="568642"/>
                  <a:pt x="3270390" y="597675"/>
                </a:cubicBezTo>
                <a:cubicBezTo>
                  <a:pt x="3233585" y="626707"/>
                  <a:pt x="3186608" y="641223"/>
                  <a:pt x="3129458" y="641223"/>
                </a:cubicBezTo>
                <a:cubicBezTo>
                  <a:pt x="3120771" y="641223"/>
                  <a:pt x="3111513" y="640766"/>
                  <a:pt x="3101683" y="639851"/>
                </a:cubicBezTo>
                <a:cubicBezTo>
                  <a:pt x="3091853" y="638937"/>
                  <a:pt x="3078938" y="636651"/>
                  <a:pt x="3062935" y="632993"/>
                </a:cubicBezTo>
                <a:cubicBezTo>
                  <a:pt x="3046933" y="629336"/>
                  <a:pt x="3031846" y="624307"/>
                  <a:pt x="3017673" y="617906"/>
                </a:cubicBezTo>
                <a:cubicBezTo>
                  <a:pt x="3003500" y="611505"/>
                  <a:pt x="2988640" y="602247"/>
                  <a:pt x="2973096" y="590131"/>
                </a:cubicBezTo>
                <a:cubicBezTo>
                  <a:pt x="2957551" y="578015"/>
                  <a:pt x="2944292" y="563842"/>
                  <a:pt x="2933319" y="547611"/>
                </a:cubicBezTo>
                <a:cubicBezTo>
                  <a:pt x="2922346" y="531381"/>
                  <a:pt x="2913317" y="510578"/>
                  <a:pt x="2906230" y="485203"/>
                </a:cubicBezTo>
                <a:cubicBezTo>
                  <a:pt x="2899143" y="459829"/>
                  <a:pt x="2895600" y="431597"/>
                  <a:pt x="2895600" y="400507"/>
                </a:cubicBezTo>
                <a:cubicBezTo>
                  <a:pt x="2895600" y="368503"/>
                  <a:pt x="2898915" y="339585"/>
                  <a:pt x="2905544" y="313753"/>
                </a:cubicBezTo>
                <a:cubicBezTo>
                  <a:pt x="2912173" y="287922"/>
                  <a:pt x="2920518" y="266662"/>
                  <a:pt x="2930576" y="249974"/>
                </a:cubicBezTo>
                <a:cubicBezTo>
                  <a:pt x="2940634" y="233286"/>
                  <a:pt x="2952979" y="218770"/>
                  <a:pt x="2967609" y="206426"/>
                </a:cubicBezTo>
                <a:cubicBezTo>
                  <a:pt x="2982240" y="194081"/>
                  <a:pt x="2996184" y="184823"/>
                  <a:pt x="3009443" y="178651"/>
                </a:cubicBezTo>
                <a:cubicBezTo>
                  <a:pt x="3022702" y="172479"/>
                  <a:pt x="3037104" y="167449"/>
                  <a:pt x="3052648" y="163563"/>
                </a:cubicBezTo>
                <a:cubicBezTo>
                  <a:pt x="3068193" y="159677"/>
                  <a:pt x="3080538" y="157391"/>
                  <a:pt x="3089682" y="156705"/>
                </a:cubicBezTo>
                <a:cubicBezTo>
                  <a:pt x="3098826" y="156019"/>
                  <a:pt x="3108198" y="155677"/>
                  <a:pt x="3117799" y="155677"/>
                </a:cubicBezTo>
                <a:close/>
                <a:moveTo>
                  <a:pt x="2509952" y="155677"/>
                </a:moveTo>
                <a:cubicBezTo>
                  <a:pt x="2551100" y="155677"/>
                  <a:pt x="2585390" y="172593"/>
                  <a:pt x="2612822" y="206426"/>
                </a:cubicBezTo>
                <a:cubicBezTo>
                  <a:pt x="2640254" y="240259"/>
                  <a:pt x="2664029" y="287122"/>
                  <a:pt x="2684145" y="347015"/>
                </a:cubicBezTo>
                <a:lnTo>
                  <a:pt x="2675916" y="165278"/>
                </a:lnTo>
                <a:cubicBezTo>
                  <a:pt x="2707462" y="159334"/>
                  <a:pt x="2736952" y="156362"/>
                  <a:pt x="2764384" y="156362"/>
                </a:cubicBezTo>
                <a:cubicBezTo>
                  <a:pt x="2832964" y="156362"/>
                  <a:pt x="2868854" y="181280"/>
                  <a:pt x="2872054" y="231115"/>
                </a:cubicBezTo>
                <a:cubicBezTo>
                  <a:pt x="2872512" y="235229"/>
                  <a:pt x="2872740" y="241630"/>
                  <a:pt x="2872740" y="250317"/>
                </a:cubicBezTo>
                <a:cubicBezTo>
                  <a:pt x="2872740" y="255346"/>
                  <a:pt x="2872969" y="268719"/>
                  <a:pt x="2873426" y="290436"/>
                </a:cubicBezTo>
                <a:cubicBezTo>
                  <a:pt x="2873884" y="312153"/>
                  <a:pt x="2874112" y="330556"/>
                  <a:pt x="2874112" y="345643"/>
                </a:cubicBezTo>
                <a:cubicBezTo>
                  <a:pt x="2873655" y="469544"/>
                  <a:pt x="2871140" y="545897"/>
                  <a:pt x="2866568" y="574700"/>
                </a:cubicBezTo>
                <a:cubicBezTo>
                  <a:pt x="2861082" y="606704"/>
                  <a:pt x="2849423" y="626364"/>
                  <a:pt x="2831592" y="633679"/>
                </a:cubicBezTo>
                <a:cubicBezTo>
                  <a:pt x="2821991" y="637794"/>
                  <a:pt x="2807818" y="639851"/>
                  <a:pt x="2789073" y="639851"/>
                </a:cubicBezTo>
                <a:cubicBezTo>
                  <a:pt x="2768499" y="639851"/>
                  <a:pt x="2748953" y="635965"/>
                  <a:pt x="2730437" y="628193"/>
                </a:cubicBezTo>
                <a:cubicBezTo>
                  <a:pt x="2711920" y="620420"/>
                  <a:pt x="2696032" y="609562"/>
                  <a:pt x="2682774" y="595617"/>
                </a:cubicBezTo>
                <a:cubicBezTo>
                  <a:pt x="2669515" y="581673"/>
                  <a:pt x="2657971" y="568185"/>
                  <a:pt x="2648141" y="555155"/>
                </a:cubicBezTo>
                <a:cubicBezTo>
                  <a:pt x="2638311" y="542125"/>
                  <a:pt x="2629738" y="527494"/>
                  <a:pt x="2622423" y="511264"/>
                </a:cubicBezTo>
                <a:cubicBezTo>
                  <a:pt x="2615108" y="495033"/>
                  <a:pt x="2610193" y="483718"/>
                  <a:pt x="2607678" y="477317"/>
                </a:cubicBezTo>
                <a:cubicBezTo>
                  <a:pt x="2605164" y="470916"/>
                  <a:pt x="2602993" y="464515"/>
                  <a:pt x="2601163" y="458114"/>
                </a:cubicBezTo>
                <a:lnTo>
                  <a:pt x="2600478" y="602132"/>
                </a:lnTo>
                <a:lnTo>
                  <a:pt x="2600478" y="604190"/>
                </a:lnTo>
                <a:lnTo>
                  <a:pt x="2597049" y="607619"/>
                </a:lnTo>
                <a:cubicBezTo>
                  <a:pt x="2594763" y="610362"/>
                  <a:pt x="2591334" y="613562"/>
                  <a:pt x="2586762" y="617220"/>
                </a:cubicBezTo>
                <a:cubicBezTo>
                  <a:pt x="2582190" y="620878"/>
                  <a:pt x="2576589" y="624421"/>
                  <a:pt x="2569959" y="627850"/>
                </a:cubicBezTo>
                <a:cubicBezTo>
                  <a:pt x="2563330" y="631279"/>
                  <a:pt x="2554643" y="634251"/>
                  <a:pt x="2543899" y="636765"/>
                </a:cubicBezTo>
                <a:cubicBezTo>
                  <a:pt x="2533155" y="639280"/>
                  <a:pt x="2521611" y="640537"/>
                  <a:pt x="2509266" y="640537"/>
                </a:cubicBezTo>
                <a:cubicBezTo>
                  <a:pt x="2477262" y="640537"/>
                  <a:pt x="2452688" y="631279"/>
                  <a:pt x="2435543" y="612762"/>
                </a:cubicBezTo>
                <a:cubicBezTo>
                  <a:pt x="2418398" y="594246"/>
                  <a:pt x="2409825" y="572414"/>
                  <a:pt x="2409825" y="547268"/>
                </a:cubicBezTo>
                <a:cubicBezTo>
                  <a:pt x="2409825" y="512978"/>
                  <a:pt x="2410854" y="462572"/>
                  <a:pt x="2412911" y="396049"/>
                </a:cubicBezTo>
                <a:cubicBezTo>
                  <a:pt x="2414969" y="329527"/>
                  <a:pt x="2415997" y="280035"/>
                  <a:pt x="2415997" y="247574"/>
                </a:cubicBezTo>
                <a:cubicBezTo>
                  <a:pt x="2415997" y="237058"/>
                  <a:pt x="2418626" y="225285"/>
                  <a:pt x="2423884" y="212255"/>
                </a:cubicBezTo>
                <a:cubicBezTo>
                  <a:pt x="2429142" y="199225"/>
                  <a:pt x="2439429" y="186538"/>
                  <a:pt x="2454745" y="174193"/>
                </a:cubicBezTo>
                <a:cubicBezTo>
                  <a:pt x="2470061" y="161849"/>
                  <a:pt x="2488464" y="155677"/>
                  <a:pt x="2509952" y="155677"/>
                </a:cubicBezTo>
                <a:close/>
                <a:moveTo>
                  <a:pt x="2174748" y="155677"/>
                </a:moveTo>
                <a:cubicBezTo>
                  <a:pt x="2203095" y="155677"/>
                  <a:pt x="2228812" y="158991"/>
                  <a:pt x="2251901" y="165621"/>
                </a:cubicBezTo>
                <a:cubicBezTo>
                  <a:pt x="2274990" y="172250"/>
                  <a:pt x="2293963" y="180480"/>
                  <a:pt x="2308822" y="190309"/>
                </a:cubicBezTo>
                <a:cubicBezTo>
                  <a:pt x="2323681" y="200139"/>
                  <a:pt x="2336597" y="212141"/>
                  <a:pt x="2347570" y="226314"/>
                </a:cubicBezTo>
                <a:cubicBezTo>
                  <a:pt x="2358543" y="240487"/>
                  <a:pt x="2366887" y="253860"/>
                  <a:pt x="2372601" y="266433"/>
                </a:cubicBezTo>
                <a:cubicBezTo>
                  <a:pt x="2378317" y="279006"/>
                  <a:pt x="2382774" y="292379"/>
                  <a:pt x="2385975" y="306553"/>
                </a:cubicBezTo>
                <a:cubicBezTo>
                  <a:pt x="2389175" y="320726"/>
                  <a:pt x="2391118" y="331813"/>
                  <a:pt x="2391804" y="339814"/>
                </a:cubicBezTo>
                <a:cubicBezTo>
                  <a:pt x="2392490" y="347815"/>
                  <a:pt x="2392833" y="355244"/>
                  <a:pt x="2392833" y="362102"/>
                </a:cubicBezTo>
                <a:lnTo>
                  <a:pt x="2392833" y="593903"/>
                </a:lnTo>
                <a:cubicBezTo>
                  <a:pt x="2380031" y="624992"/>
                  <a:pt x="2348027" y="640537"/>
                  <a:pt x="2296821" y="640537"/>
                </a:cubicBezTo>
                <a:cubicBezTo>
                  <a:pt x="2279447" y="640537"/>
                  <a:pt x="2264817" y="637222"/>
                  <a:pt x="2252929" y="630593"/>
                </a:cubicBezTo>
                <a:cubicBezTo>
                  <a:pt x="2241042" y="623964"/>
                  <a:pt x="2232470" y="615163"/>
                  <a:pt x="2227212" y="604190"/>
                </a:cubicBezTo>
                <a:cubicBezTo>
                  <a:pt x="2221954" y="593217"/>
                  <a:pt x="2218297" y="582930"/>
                  <a:pt x="2216239" y="573329"/>
                </a:cubicBezTo>
                <a:cubicBezTo>
                  <a:pt x="2214182" y="563728"/>
                  <a:pt x="2213153" y="553669"/>
                  <a:pt x="2213153" y="543154"/>
                </a:cubicBezTo>
                <a:lnTo>
                  <a:pt x="2214525" y="519836"/>
                </a:lnTo>
                <a:lnTo>
                  <a:pt x="2141830" y="519836"/>
                </a:lnTo>
                <a:cubicBezTo>
                  <a:pt x="2141830" y="533552"/>
                  <a:pt x="2142401" y="548640"/>
                  <a:pt x="2143545" y="565099"/>
                </a:cubicBezTo>
                <a:cubicBezTo>
                  <a:pt x="2144687" y="581558"/>
                  <a:pt x="2145945" y="594589"/>
                  <a:pt x="2147317" y="604190"/>
                </a:cubicBezTo>
                <a:lnTo>
                  <a:pt x="2149374" y="618592"/>
                </a:lnTo>
                <a:cubicBezTo>
                  <a:pt x="2131086" y="633222"/>
                  <a:pt x="2103197" y="640537"/>
                  <a:pt x="2065706" y="640537"/>
                </a:cubicBezTo>
                <a:cubicBezTo>
                  <a:pt x="2035074" y="640537"/>
                  <a:pt x="2010157" y="630822"/>
                  <a:pt x="1990954" y="611391"/>
                </a:cubicBezTo>
                <a:cubicBezTo>
                  <a:pt x="1971752" y="591960"/>
                  <a:pt x="1962151" y="566242"/>
                  <a:pt x="1962151" y="534238"/>
                </a:cubicBezTo>
                <a:cubicBezTo>
                  <a:pt x="1962151" y="524180"/>
                  <a:pt x="1962608" y="499148"/>
                  <a:pt x="1963522" y="459143"/>
                </a:cubicBezTo>
                <a:cubicBezTo>
                  <a:pt x="1964436" y="419138"/>
                  <a:pt x="1964894" y="396392"/>
                  <a:pt x="1964894" y="390906"/>
                </a:cubicBezTo>
                <a:cubicBezTo>
                  <a:pt x="1964894" y="347929"/>
                  <a:pt x="1970952" y="310667"/>
                  <a:pt x="1983067" y="279121"/>
                </a:cubicBezTo>
                <a:cubicBezTo>
                  <a:pt x="1995183" y="247574"/>
                  <a:pt x="2009128" y="224257"/>
                  <a:pt x="2024901" y="209169"/>
                </a:cubicBezTo>
                <a:cubicBezTo>
                  <a:pt x="2040675" y="194081"/>
                  <a:pt x="2059649" y="182080"/>
                  <a:pt x="2081822" y="173164"/>
                </a:cubicBezTo>
                <a:cubicBezTo>
                  <a:pt x="2103996" y="164249"/>
                  <a:pt x="2121485" y="159106"/>
                  <a:pt x="2134286" y="157734"/>
                </a:cubicBezTo>
                <a:cubicBezTo>
                  <a:pt x="2147088" y="156362"/>
                  <a:pt x="2160575" y="155677"/>
                  <a:pt x="2174748" y="155677"/>
                </a:cubicBezTo>
                <a:close/>
                <a:moveTo>
                  <a:pt x="1508075" y="155677"/>
                </a:moveTo>
                <a:cubicBezTo>
                  <a:pt x="1544194" y="155677"/>
                  <a:pt x="1574826" y="158991"/>
                  <a:pt x="1599972" y="165621"/>
                </a:cubicBezTo>
                <a:cubicBezTo>
                  <a:pt x="1625118" y="172250"/>
                  <a:pt x="1643977" y="181280"/>
                  <a:pt x="1656550" y="192710"/>
                </a:cubicBezTo>
                <a:cubicBezTo>
                  <a:pt x="1669123" y="204140"/>
                  <a:pt x="1677925" y="215684"/>
                  <a:pt x="1682954" y="227343"/>
                </a:cubicBezTo>
                <a:cubicBezTo>
                  <a:pt x="1687983" y="239001"/>
                  <a:pt x="1690497" y="251689"/>
                  <a:pt x="1690497" y="265405"/>
                </a:cubicBezTo>
                <a:cubicBezTo>
                  <a:pt x="1690497" y="275920"/>
                  <a:pt x="1689240" y="286550"/>
                  <a:pt x="1686726" y="297294"/>
                </a:cubicBezTo>
                <a:cubicBezTo>
                  <a:pt x="1684211" y="308038"/>
                  <a:pt x="1681582" y="316154"/>
                  <a:pt x="1678839" y="321640"/>
                </a:cubicBezTo>
                <a:lnTo>
                  <a:pt x="1675410" y="329870"/>
                </a:lnTo>
                <a:cubicBezTo>
                  <a:pt x="1646606" y="322555"/>
                  <a:pt x="1609116" y="318897"/>
                  <a:pt x="1562939" y="318897"/>
                </a:cubicBezTo>
                <a:cubicBezTo>
                  <a:pt x="1550137" y="318897"/>
                  <a:pt x="1538593" y="320154"/>
                  <a:pt x="1528306" y="322669"/>
                </a:cubicBezTo>
                <a:cubicBezTo>
                  <a:pt x="1518019" y="325183"/>
                  <a:pt x="1507617" y="329755"/>
                  <a:pt x="1497102" y="336385"/>
                </a:cubicBezTo>
                <a:cubicBezTo>
                  <a:pt x="1486586" y="343014"/>
                  <a:pt x="1478471" y="353416"/>
                  <a:pt x="1472756" y="367589"/>
                </a:cubicBezTo>
                <a:cubicBezTo>
                  <a:pt x="1467041" y="381762"/>
                  <a:pt x="1464184" y="399364"/>
                  <a:pt x="1464184" y="420395"/>
                </a:cubicBezTo>
                <a:cubicBezTo>
                  <a:pt x="1464184" y="440055"/>
                  <a:pt x="1467155" y="456628"/>
                  <a:pt x="1473099" y="470116"/>
                </a:cubicBezTo>
                <a:cubicBezTo>
                  <a:pt x="1479042" y="483603"/>
                  <a:pt x="1486815" y="493319"/>
                  <a:pt x="1496416" y="499262"/>
                </a:cubicBezTo>
                <a:cubicBezTo>
                  <a:pt x="1506017" y="505206"/>
                  <a:pt x="1514818" y="509206"/>
                  <a:pt x="1522819" y="511264"/>
                </a:cubicBezTo>
                <a:cubicBezTo>
                  <a:pt x="1530820" y="513321"/>
                  <a:pt x="1539164" y="514350"/>
                  <a:pt x="1547851" y="514350"/>
                </a:cubicBezTo>
                <a:cubicBezTo>
                  <a:pt x="1558366" y="514350"/>
                  <a:pt x="1566025" y="513207"/>
                  <a:pt x="1570825" y="510921"/>
                </a:cubicBezTo>
                <a:cubicBezTo>
                  <a:pt x="1575626" y="508635"/>
                  <a:pt x="1578026" y="503606"/>
                  <a:pt x="1578026" y="495833"/>
                </a:cubicBezTo>
                <a:lnTo>
                  <a:pt x="1576655" y="488975"/>
                </a:lnTo>
                <a:cubicBezTo>
                  <a:pt x="1573454" y="489433"/>
                  <a:pt x="1568882" y="489661"/>
                  <a:pt x="1562939" y="489661"/>
                </a:cubicBezTo>
                <a:cubicBezTo>
                  <a:pt x="1531849" y="489661"/>
                  <a:pt x="1516304" y="467258"/>
                  <a:pt x="1516304" y="422453"/>
                </a:cubicBezTo>
                <a:cubicBezTo>
                  <a:pt x="1516304" y="400050"/>
                  <a:pt x="1517219" y="388391"/>
                  <a:pt x="1519047" y="387477"/>
                </a:cubicBezTo>
                <a:lnTo>
                  <a:pt x="1704214" y="387477"/>
                </a:lnTo>
                <a:cubicBezTo>
                  <a:pt x="1711986" y="415823"/>
                  <a:pt x="1715872" y="443713"/>
                  <a:pt x="1715872" y="471145"/>
                </a:cubicBezTo>
                <a:cubicBezTo>
                  <a:pt x="1715872" y="526466"/>
                  <a:pt x="1697470" y="568642"/>
                  <a:pt x="1660665" y="597675"/>
                </a:cubicBezTo>
                <a:cubicBezTo>
                  <a:pt x="1623860" y="626707"/>
                  <a:pt x="1576883" y="641223"/>
                  <a:pt x="1519733" y="641223"/>
                </a:cubicBezTo>
                <a:cubicBezTo>
                  <a:pt x="1511047" y="641223"/>
                  <a:pt x="1501788" y="640766"/>
                  <a:pt x="1491958" y="639851"/>
                </a:cubicBezTo>
                <a:cubicBezTo>
                  <a:pt x="1482129" y="638937"/>
                  <a:pt x="1469212" y="636651"/>
                  <a:pt x="1453211" y="632993"/>
                </a:cubicBezTo>
                <a:cubicBezTo>
                  <a:pt x="1437209" y="629336"/>
                  <a:pt x="1422121" y="624307"/>
                  <a:pt x="1407948" y="617906"/>
                </a:cubicBezTo>
                <a:cubicBezTo>
                  <a:pt x="1393775" y="611505"/>
                  <a:pt x="1378916" y="602247"/>
                  <a:pt x="1363371" y="590131"/>
                </a:cubicBezTo>
                <a:cubicBezTo>
                  <a:pt x="1347826" y="578015"/>
                  <a:pt x="1334567" y="563842"/>
                  <a:pt x="1323594" y="547611"/>
                </a:cubicBezTo>
                <a:cubicBezTo>
                  <a:pt x="1312622" y="531381"/>
                  <a:pt x="1303592" y="510578"/>
                  <a:pt x="1296505" y="485203"/>
                </a:cubicBezTo>
                <a:cubicBezTo>
                  <a:pt x="1289419" y="459829"/>
                  <a:pt x="1285875" y="431597"/>
                  <a:pt x="1285875" y="400507"/>
                </a:cubicBezTo>
                <a:cubicBezTo>
                  <a:pt x="1285875" y="368503"/>
                  <a:pt x="1289190" y="339585"/>
                  <a:pt x="1295820" y="313753"/>
                </a:cubicBezTo>
                <a:cubicBezTo>
                  <a:pt x="1302449" y="287922"/>
                  <a:pt x="1310793" y="266662"/>
                  <a:pt x="1320851" y="249974"/>
                </a:cubicBezTo>
                <a:cubicBezTo>
                  <a:pt x="1330910" y="233286"/>
                  <a:pt x="1343254" y="218770"/>
                  <a:pt x="1357884" y="206426"/>
                </a:cubicBezTo>
                <a:cubicBezTo>
                  <a:pt x="1372515" y="194081"/>
                  <a:pt x="1386459" y="184823"/>
                  <a:pt x="1399718" y="178651"/>
                </a:cubicBezTo>
                <a:cubicBezTo>
                  <a:pt x="1412977" y="172479"/>
                  <a:pt x="1427379" y="167449"/>
                  <a:pt x="1442924" y="163563"/>
                </a:cubicBezTo>
                <a:cubicBezTo>
                  <a:pt x="1458469" y="159677"/>
                  <a:pt x="1470813" y="157391"/>
                  <a:pt x="1479957" y="156705"/>
                </a:cubicBezTo>
                <a:cubicBezTo>
                  <a:pt x="1489101" y="156019"/>
                  <a:pt x="1498473" y="155677"/>
                  <a:pt x="1508075" y="155677"/>
                </a:cubicBezTo>
                <a:close/>
                <a:moveTo>
                  <a:pt x="650748" y="155677"/>
                </a:moveTo>
                <a:cubicBezTo>
                  <a:pt x="679095" y="155677"/>
                  <a:pt x="704812" y="158991"/>
                  <a:pt x="727901" y="165621"/>
                </a:cubicBezTo>
                <a:cubicBezTo>
                  <a:pt x="750989" y="172250"/>
                  <a:pt x="769963" y="180480"/>
                  <a:pt x="784822" y="190309"/>
                </a:cubicBezTo>
                <a:cubicBezTo>
                  <a:pt x="799681" y="200139"/>
                  <a:pt x="812597" y="212141"/>
                  <a:pt x="823570" y="226314"/>
                </a:cubicBezTo>
                <a:cubicBezTo>
                  <a:pt x="834543" y="240487"/>
                  <a:pt x="842887" y="253860"/>
                  <a:pt x="848602" y="266433"/>
                </a:cubicBezTo>
                <a:cubicBezTo>
                  <a:pt x="854317" y="279006"/>
                  <a:pt x="858774" y="292379"/>
                  <a:pt x="861975" y="306553"/>
                </a:cubicBezTo>
                <a:cubicBezTo>
                  <a:pt x="865175" y="320726"/>
                  <a:pt x="867118" y="331813"/>
                  <a:pt x="867804" y="339814"/>
                </a:cubicBezTo>
                <a:cubicBezTo>
                  <a:pt x="868490" y="347815"/>
                  <a:pt x="868833" y="355244"/>
                  <a:pt x="868833" y="362102"/>
                </a:cubicBezTo>
                <a:lnTo>
                  <a:pt x="868833" y="593903"/>
                </a:lnTo>
                <a:cubicBezTo>
                  <a:pt x="856031" y="624992"/>
                  <a:pt x="824027" y="640537"/>
                  <a:pt x="772821" y="640537"/>
                </a:cubicBezTo>
                <a:cubicBezTo>
                  <a:pt x="755447" y="640537"/>
                  <a:pt x="740817" y="637222"/>
                  <a:pt x="728930" y="630593"/>
                </a:cubicBezTo>
                <a:cubicBezTo>
                  <a:pt x="717042" y="623964"/>
                  <a:pt x="708470" y="615163"/>
                  <a:pt x="703212" y="604190"/>
                </a:cubicBezTo>
                <a:cubicBezTo>
                  <a:pt x="697954" y="593217"/>
                  <a:pt x="694297" y="582930"/>
                  <a:pt x="692239" y="573329"/>
                </a:cubicBezTo>
                <a:cubicBezTo>
                  <a:pt x="690182" y="563728"/>
                  <a:pt x="689153" y="553669"/>
                  <a:pt x="689153" y="543154"/>
                </a:cubicBezTo>
                <a:lnTo>
                  <a:pt x="690525" y="519836"/>
                </a:lnTo>
                <a:lnTo>
                  <a:pt x="617830" y="519836"/>
                </a:lnTo>
                <a:cubicBezTo>
                  <a:pt x="617830" y="533552"/>
                  <a:pt x="618401" y="548640"/>
                  <a:pt x="619545" y="565099"/>
                </a:cubicBezTo>
                <a:cubicBezTo>
                  <a:pt x="620687" y="581558"/>
                  <a:pt x="621945" y="594589"/>
                  <a:pt x="623316" y="604190"/>
                </a:cubicBezTo>
                <a:lnTo>
                  <a:pt x="625374" y="618592"/>
                </a:lnTo>
                <a:cubicBezTo>
                  <a:pt x="607086" y="633222"/>
                  <a:pt x="579197" y="640537"/>
                  <a:pt x="541706" y="640537"/>
                </a:cubicBezTo>
                <a:cubicBezTo>
                  <a:pt x="511074" y="640537"/>
                  <a:pt x="486156" y="630822"/>
                  <a:pt x="466954" y="611391"/>
                </a:cubicBezTo>
                <a:cubicBezTo>
                  <a:pt x="447751" y="591960"/>
                  <a:pt x="438150" y="566242"/>
                  <a:pt x="438150" y="534238"/>
                </a:cubicBezTo>
                <a:cubicBezTo>
                  <a:pt x="438150" y="524180"/>
                  <a:pt x="438607" y="499148"/>
                  <a:pt x="439522" y="459143"/>
                </a:cubicBezTo>
                <a:cubicBezTo>
                  <a:pt x="440436" y="419138"/>
                  <a:pt x="440893" y="396392"/>
                  <a:pt x="440893" y="390906"/>
                </a:cubicBezTo>
                <a:cubicBezTo>
                  <a:pt x="440893" y="347929"/>
                  <a:pt x="446952" y="310667"/>
                  <a:pt x="459067" y="279121"/>
                </a:cubicBezTo>
                <a:cubicBezTo>
                  <a:pt x="471183" y="247574"/>
                  <a:pt x="485128" y="224257"/>
                  <a:pt x="500901" y="209169"/>
                </a:cubicBezTo>
                <a:cubicBezTo>
                  <a:pt x="516675" y="194081"/>
                  <a:pt x="535648" y="182080"/>
                  <a:pt x="557822" y="173164"/>
                </a:cubicBezTo>
                <a:cubicBezTo>
                  <a:pt x="579997" y="164249"/>
                  <a:pt x="597484" y="159106"/>
                  <a:pt x="610286" y="157734"/>
                </a:cubicBezTo>
                <a:cubicBezTo>
                  <a:pt x="623088" y="156362"/>
                  <a:pt x="636575" y="155677"/>
                  <a:pt x="650748" y="155677"/>
                </a:cubicBezTo>
                <a:close/>
                <a:moveTo>
                  <a:pt x="3667658" y="154305"/>
                </a:moveTo>
                <a:cubicBezTo>
                  <a:pt x="3696919" y="154305"/>
                  <a:pt x="3724352" y="156019"/>
                  <a:pt x="3749955" y="159448"/>
                </a:cubicBezTo>
                <a:cubicBezTo>
                  <a:pt x="3775558" y="162877"/>
                  <a:pt x="3802419" y="169964"/>
                  <a:pt x="3830536" y="180708"/>
                </a:cubicBezTo>
                <a:cubicBezTo>
                  <a:pt x="3858654" y="191452"/>
                  <a:pt x="3882543" y="205283"/>
                  <a:pt x="3902203" y="222199"/>
                </a:cubicBezTo>
                <a:cubicBezTo>
                  <a:pt x="3921862" y="239116"/>
                  <a:pt x="3938207" y="262204"/>
                  <a:pt x="3951237" y="291465"/>
                </a:cubicBezTo>
                <a:cubicBezTo>
                  <a:pt x="3964267" y="320726"/>
                  <a:pt x="3970782" y="354787"/>
                  <a:pt x="3970782" y="393649"/>
                </a:cubicBezTo>
                <a:cubicBezTo>
                  <a:pt x="3970782" y="433883"/>
                  <a:pt x="3964038" y="469201"/>
                  <a:pt x="3950551" y="499605"/>
                </a:cubicBezTo>
                <a:cubicBezTo>
                  <a:pt x="3937064" y="530009"/>
                  <a:pt x="3920033" y="553898"/>
                  <a:pt x="3899459" y="571271"/>
                </a:cubicBezTo>
                <a:cubicBezTo>
                  <a:pt x="3878885" y="588645"/>
                  <a:pt x="3854310" y="602818"/>
                  <a:pt x="3825735" y="613791"/>
                </a:cubicBezTo>
                <a:cubicBezTo>
                  <a:pt x="3797161" y="624764"/>
                  <a:pt x="3770072" y="631965"/>
                  <a:pt x="3744469" y="635394"/>
                </a:cubicBezTo>
                <a:cubicBezTo>
                  <a:pt x="3718865" y="638823"/>
                  <a:pt x="3691662" y="640537"/>
                  <a:pt x="3662858" y="640537"/>
                </a:cubicBezTo>
                <a:cubicBezTo>
                  <a:pt x="3641827" y="640537"/>
                  <a:pt x="3620910" y="639623"/>
                  <a:pt x="3600108" y="637794"/>
                </a:cubicBezTo>
                <a:cubicBezTo>
                  <a:pt x="3579305" y="635965"/>
                  <a:pt x="3563646" y="634136"/>
                  <a:pt x="3553130" y="632308"/>
                </a:cubicBezTo>
                <a:lnTo>
                  <a:pt x="3537357" y="628879"/>
                </a:lnTo>
                <a:cubicBezTo>
                  <a:pt x="3535528" y="622021"/>
                  <a:pt x="3533242" y="612191"/>
                  <a:pt x="3530499" y="599389"/>
                </a:cubicBezTo>
                <a:cubicBezTo>
                  <a:pt x="3525012" y="516179"/>
                  <a:pt x="3522041" y="464515"/>
                  <a:pt x="3521583" y="444398"/>
                </a:cubicBezTo>
                <a:lnTo>
                  <a:pt x="3483864" y="444398"/>
                </a:lnTo>
                <a:cubicBezTo>
                  <a:pt x="3482493" y="443941"/>
                  <a:pt x="3480664" y="442570"/>
                  <a:pt x="3478378" y="440284"/>
                </a:cubicBezTo>
                <a:cubicBezTo>
                  <a:pt x="3476092" y="437998"/>
                  <a:pt x="3473692" y="433426"/>
                  <a:pt x="3471177" y="426568"/>
                </a:cubicBezTo>
                <a:cubicBezTo>
                  <a:pt x="3468662" y="419710"/>
                  <a:pt x="3467405" y="411709"/>
                  <a:pt x="3467405" y="402565"/>
                </a:cubicBezTo>
                <a:cubicBezTo>
                  <a:pt x="3467405" y="378333"/>
                  <a:pt x="3480664" y="363931"/>
                  <a:pt x="3507181" y="359359"/>
                </a:cubicBezTo>
                <a:cubicBezTo>
                  <a:pt x="3512668" y="357988"/>
                  <a:pt x="3517697" y="357302"/>
                  <a:pt x="3522269" y="357302"/>
                </a:cubicBezTo>
                <a:cubicBezTo>
                  <a:pt x="3522726" y="333985"/>
                  <a:pt x="3523412" y="309753"/>
                  <a:pt x="3524327" y="284607"/>
                </a:cubicBezTo>
                <a:cubicBezTo>
                  <a:pt x="3525241" y="259461"/>
                  <a:pt x="3526270" y="235572"/>
                  <a:pt x="3527412" y="212941"/>
                </a:cubicBezTo>
                <a:cubicBezTo>
                  <a:pt x="3528555" y="190309"/>
                  <a:pt x="3529356" y="175336"/>
                  <a:pt x="3529813" y="168021"/>
                </a:cubicBezTo>
                <a:cubicBezTo>
                  <a:pt x="3567761" y="158877"/>
                  <a:pt x="3613709" y="154305"/>
                  <a:pt x="3667658" y="154305"/>
                </a:cubicBezTo>
                <a:close/>
                <a:moveTo>
                  <a:pt x="6948830" y="85725"/>
                </a:moveTo>
                <a:cubicBezTo>
                  <a:pt x="6976262" y="85268"/>
                  <a:pt x="6991578" y="100127"/>
                  <a:pt x="6994779" y="130302"/>
                </a:cubicBezTo>
                <a:cubicBezTo>
                  <a:pt x="6995693" y="139446"/>
                  <a:pt x="6996150" y="146075"/>
                  <a:pt x="6996150" y="150190"/>
                </a:cubicBezTo>
                <a:cubicBezTo>
                  <a:pt x="6996607" y="184480"/>
                  <a:pt x="6987235" y="209398"/>
                  <a:pt x="6968033" y="224942"/>
                </a:cubicBezTo>
                <a:cubicBezTo>
                  <a:pt x="6968489" y="225400"/>
                  <a:pt x="6968947" y="225857"/>
                  <a:pt x="6969404" y="226314"/>
                </a:cubicBezTo>
                <a:cubicBezTo>
                  <a:pt x="6980377" y="240487"/>
                  <a:pt x="6988835" y="254546"/>
                  <a:pt x="6994779" y="268491"/>
                </a:cubicBezTo>
                <a:cubicBezTo>
                  <a:pt x="7000723" y="282435"/>
                  <a:pt x="7005523" y="297409"/>
                  <a:pt x="7009180" y="313411"/>
                </a:cubicBezTo>
                <a:cubicBezTo>
                  <a:pt x="7012838" y="329413"/>
                  <a:pt x="7015238" y="343243"/>
                  <a:pt x="7016381" y="354901"/>
                </a:cubicBezTo>
                <a:cubicBezTo>
                  <a:pt x="7017525" y="366560"/>
                  <a:pt x="7018096" y="378333"/>
                  <a:pt x="7018096" y="390220"/>
                </a:cubicBezTo>
                <a:cubicBezTo>
                  <a:pt x="7018096" y="397993"/>
                  <a:pt x="7017753" y="406336"/>
                  <a:pt x="7017067" y="415252"/>
                </a:cubicBezTo>
                <a:cubicBezTo>
                  <a:pt x="7016381" y="424167"/>
                  <a:pt x="7014324" y="437540"/>
                  <a:pt x="7010895" y="455371"/>
                </a:cubicBezTo>
                <a:cubicBezTo>
                  <a:pt x="7007466" y="473202"/>
                  <a:pt x="7002894" y="489890"/>
                  <a:pt x="6997179" y="505435"/>
                </a:cubicBezTo>
                <a:cubicBezTo>
                  <a:pt x="6991465" y="520979"/>
                  <a:pt x="6982434" y="537667"/>
                  <a:pt x="6970090" y="555498"/>
                </a:cubicBezTo>
                <a:cubicBezTo>
                  <a:pt x="6957745" y="573329"/>
                  <a:pt x="6943458" y="588645"/>
                  <a:pt x="6927227" y="601447"/>
                </a:cubicBezTo>
                <a:cubicBezTo>
                  <a:pt x="6910997" y="614248"/>
                  <a:pt x="6889737" y="624878"/>
                  <a:pt x="6863448" y="633336"/>
                </a:cubicBezTo>
                <a:cubicBezTo>
                  <a:pt x="6837159" y="641794"/>
                  <a:pt x="6808013" y="646024"/>
                  <a:pt x="6776009" y="646024"/>
                </a:cubicBezTo>
                <a:cubicBezTo>
                  <a:pt x="6748577" y="646024"/>
                  <a:pt x="6723659" y="642480"/>
                  <a:pt x="6701256" y="635394"/>
                </a:cubicBezTo>
                <a:cubicBezTo>
                  <a:pt x="6678853" y="628307"/>
                  <a:pt x="6660451" y="619277"/>
                  <a:pt x="6646049" y="608305"/>
                </a:cubicBezTo>
                <a:cubicBezTo>
                  <a:pt x="6631647" y="597332"/>
                  <a:pt x="6619075" y="584187"/>
                  <a:pt x="6608331" y="568871"/>
                </a:cubicBezTo>
                <a:cubicBezTo>
                  <a:pt x="6597586" y="553555"/>
                  <a:pt x="6589357" y="538696"/>
                  <a:pt x="6583641" y="524294"/>
                </a:cubicBezTo>
                <a:cubicBezTo>
                  <a:pt x="6577927" y="509892"/>
                  <a:pt x="6573469" y="494462"/>
                  <a:pt x="6570269" y="478003"/>
                </a:cubicBezTo>
                <a:cubicBezTo>
                  <a:pt x="6567067" y="461543"/>
                  <a:pt x="6565011" y="448170"/>
                  <a:pt x="6564097" y="437883"/>
                </a:cubicBezTo>
                <a:cubicBezTo>
                  <a:pt x="6563182" y="427596"/>
                  <a:pt x="6562725" y="417652"/>
                  <a:pt x="6562725" y="408051"/>
                </a:cubicBezTo>
                <a:cubicBezTo>
                  <a:pt x="6562725" y="396621"/>
                  <a:pt x="6562953" y="386677"/>
                  <a:pt x="6563411" y="378219"/>
                </a:cubicBezTo>
                <a:cubicBezTo>
                  <a:pt x="6563868" y="369760"/>
                  <a:pt x="6565583" y="356387"/>
                  <a:pt x="6568554" y="338099"/>
                </a:cubicBezTo>
                <a:cubicBezTo>
                  <a:pt x="6571525" y="319811"/>
                  <a:pt x="6575869" y="303695"/>
                  <a:pt x="6581584" y="289750"/>
                </a:cubicBezTo>
                <a:cubicBezTo>
                  <a:pt x="6587299" y="275806"/>
                  <a:pt x="6595987" y="260261"/>
                  <a:pt x="6607645" y="243116"/>
                </a:cubicBezTo>
                <a:cubicBezTo>
                  <a:pt x="6619303" y="225971"/>
                  <a:pt x="6633362" y="211684"/>
                  <a:pt x="6649821" y="200254"/>
                </a:cubicBezTo>
                <a:cubicBezTo>
                  <a:pt x="6666280" y="188824"/>
                  <a:pt x="6687541" y="178765"/>
                  <a:pt x="6713601" y="170078"/>
                </a:cubicBezTo>
                <a:cubicBezTo>
                  <a:pt x="6739661" y="161392"/>
                  <a:pt x="6768922" y="156591"/>
                  <a:pt x="6801383" y="155677"/>
                </a:cubicBezTo>
                <a:cubicBezTo>
                  <a:pt x="6818299" y="155677"/>
                  <a:pt x="6831559" y="155791"/>
                  <a:pt x="6841159" y="156019"/>
                </a:cubicBezTo>
                <a:cubicBezTo>
                  <a:pt x="6850761" y="156248"/>
                  <a:pt x="6857161" y="156362"/>
                  <a:pt x="6860362" y="156362"/>
                </a:cubicBezTo>
                <a:cubicBezTo>
                  <a:pt x="6899224" y="155905"/>
                  <a:pt x="6920255" y="146533"/>
                  <a:pt x="6923455" y="128245"/>
                </a:cubicBezTo>
                <a:cubicBezTo>
                  <a:pt x="6925741" y="111328"/>
                  <a:pt x="6926885" y="99441"/>
                  <a:pt x="6926885" y="92583"/>
                </a:cubicBezTo>
                <a:lnTo>
                  <a:pt x="6926885" y="89154"/>
                </a:lnTo>
                <a:cubicBezTo>
                  <a:pt x="6933285" y="86868"/>
                  <a:pt x="6940601" y="85725"/>
                  <a:pt x="6948830" y="85725"/>
                </a:cubicBezTo>
                <a:close/>
                <a:moveTo>
                  <a:pt x="6011799" y="85725"/>
                </a:moveTo>
                <a:cubicBezTo>
                  <a:pt x="6039231" y="85268"/>
                  <a:pt x="6054547" y="100127"/>
                  <a:pt x="6057748" y="130302"/>
                </a:cubicBezTo>
                <a:cubicBezTo>
                  <a:pt x="6058662" y="139446"/>
                  <a:pt x="6059119" y="146075"/>
                  <a:pt x="6059119" y="150190"/>
                </a:cubicBezTo>
                <a:cubicBezTo>
                  <a:pt x="6060034" y="194081"/>
                  <a:pt x="6044260" y="222656"/>
                  <a:pt x="6011799" y="235915"/>
                </a:cubicBezTo>
                <a:cubicBezTo>
                  <a:pt x="6012256" y="239116"/>
                  <a:pt x="6012713" y="242087"/>
                  <a:pt x="6013171" y="244831"/>
                </a:cubicBezTo>
                <a:cubicBezTo>
                  <a:pt x="6014085" y="256718"/>
                  <a:pt x="6014542" y="271120"/>
                  <a:pt x="6014542" y="288036"/>
                </a:cubicBezTo>
                <a:cubicBezTo>
                  <a:pt x="6014542" y="309982"/>
                  <a:pt x="6014199" y="329413"/>
                  <a:pt x="6013514" y="346329"/>
                </a:cubicBezTo>
                <a:cubicBezTo>
                  <a:pt x="6012828" y="363245"/>
                  <a:pt x="6010884" y="384619"/>
                  <a:pt x="6007685" y="410451"/>
                </a:cubicBezTo>
                <a:cubicBezTo>
                  <a:pt x="6004484" y="436283"/>
                  <a:pt x="6000026" y="458914"/>
                  <a:pt x="5994311" y="478345"/>
                </a:cubicBezTo>
                <a:cubicBezTo>
                  <a:pt x="5988596" y="497776"/>
                  <a:pt x="5980024" y="518236"/>
                  <a:pt x="5968594" y="539725"/>
                </a:cubicBezTo>
                <a:cubicBezTo>
                  <a:pt x="5957163" y="561213"/>
                  <a:pt x="5943676" y="578815"/>
                  <a:pt x="5928131" y="592531"/>
                </a:cubicBezTo>
                <a:cubicBezTo>
                  <a:pt x="5912586" y="606247"/>
                  <a:pt x="5892927" y="617677"/>
                  <a:pt x="5869153" y="626821"/>
                </a:cubicBezTo>
                <a:cubicBezTo>
                  <a:pt x="5845378" y="635965"/>
                  <a:pt x="5818404" y="640537"/>
                  <a:pt x="5788228" y="640537"/>
                </a:cubicBezTo>
                <a:cubicBezTo>
                  <a:pt x="5758510" y="640537"/>
                  <a:pt x="5731764" y="635965"/>
                  <a:pt x="5707990" y="626821"/>
                </a:cubicBezTo>
                <a:cubicBezTo>
                  <a:pt x="5684215" y="617677"/>
                  <a:pt x="5664556" y="606133"/>
                  <a:pt x="5649011" y="592188"/>
                </a:cubicBezTo>
                <a:cubicBezTo>
                  <a:pt x="5633466" y="578244"/>
                  <a:pt x="5620093" y="560641"/>
                  <a:pt x="5608892" y="539382"/>
                </a:cubicBezTo>
                <a:cubicBezTo>
                  <a:pt x="5597690" y="518122"/>
                  <a:pt x="5589232" y="497776"/>
                  <a:pt x="5583517" y="478345"/>
                </a:cubicBezTo>
                <a:cubicBezTo>
                  <a:pt x="5577802" y="458914"/>
                  <a:pt x="5573230" y="436283"/>
                  <a:pt x="5569801" y="410451"/>
                </a:cubicBezTo>
                <a:cubicBezTo>
                  <a:pt x="5566372" y="384619"/>
                  <a:pt x="5564315" y="363245"/>
                  <a:pt x="5563629" y="346329"/>
                </a:cubicBezTo>
                <a:cubicBezTo>
                  <a:pt x="5563286" y="337871"/>
                  <a:pt x="5563029" y="328784"/>
                  <a:pt x="5562857" y="319068"/>
                </a:cubicBezTo>
                <a:lnTo>
                  <a:pt x="5562788" y="310691"/>
                </a:lnTo>
                <a:lnTo>
                  <a:pt x="5553380" y="312725"/>
                </a:lnTo>
                <a:cubicBezTo>
                  <a:pt x="5534634" y="312725"/>
                  <a:pt x="5515204" y="312496"/>
                  <a:pt x="5495087" y="312039"/>
                </a:cubicBezTo>
                <a:cubicBezTo>
                  <a:pt x="5493258" y="344957"/>
                  <a:pt x="5492343" y="387020"/>
                  <a:pt x="5492343" y="438226"/>
                </a:cubicBezTo>
                <a:cubicBezTo>
                  <a:pt x="5492343" y="521437"/>
                  <a:pt x="5493944" y="580415"/>
                  <a:pt x="5497144" y="615163"/>
                </a:cubicBezTo>
                <a:cubicBezTo>
                  <a:pt x="5480685" y="632079"/>
                  <a:pt x="5450281" y="640537"/>
                  <a:pt x="5405932" y="640537"/>
                </a:cubicBezTo>
                <a:cubicBezTo>
                  <a:pt x="5386273" y="640537"/>
                  <a:pt x="5369357" y="636880"/>
                  <a:pt x="5355184" y="629564"/>
                </a:cubicBezTo>
                <a:cubicBezTo>
                  <a:pt x="5341010" y="622249"/>
                  <a:pt x="5330724" y="612534"/>
                  <a:pt x="5324322" y="600418"/>
                </a:cubicBezTo>
                <a:cubicBezTo>
                  <a:pt x="5317922" y="588302"/>
                  <a:pt x="5313350" y="576758"/>
                  <a:pt x="5310606" y="565785"/>
                </a:cubicBezTo>
                <a:cubicBezTo>
                  <a:pt x="5307863" y="554812"/>
                  <a:pt x="5306492" y="543611"/>
                  <a:pt x="5306492" y="532181"/>
                </a:cubicBezTo>
                <a:cubicBezTo>
                  <a:pt x="5306492" y="529895"/>
                  <a:pt x="5306607" y="527152"/>
                  <a:pt x="5306834" y="523951"/>
                </a:cubicBezTo>
                <a:cubicBezTo>
                  <a:pt x="5307063" y="520751"/>
                  <a:pt x="5307292" y="515036"/>
                  <a:pt x="5307520" y="506806"/>
                </a:cubicBezTo>
                <a:cubicBezTo>
                  <a:pt x="5307749" y="498577"/>
                  <a:pt x="5307978" y="487604"/>
                  <a:pt x="5308206" y="473888"/>
                </a:cubicBezTo>
                <a:cubicBezTo>
                  <a:pt x="5308435" y="460172"/>
                  <a:pt x="5308663" y="438912"/>
                  <a:pt x="5308892" y="410108"/>
                </a:cubicBezTo>
                <a:cubicBezTo>
                  <a:pt x="5309121" y="381305"/>
                  <a:pt x="5309464" y="347472"/>
                  <a:pt x="5309921" y="308610"/>
                </a:cubicBezTo>
                <a:lnTo>
                  <a:pt x="5211851" y="312725"/>
                </a:lnTo>
                <a:cubicBezTo>
                  <a:pt x="5197678" y="299009"/>
                  <a:pt x="5190591" y="270891"/>
                  <a:pt x="5190591" y="228371"/>
                </a:cubicBezTo>
                <a:cubicBezTo>
                  <a:pt x="5190591" y="212369"/>
                  <a:pt x="5193563" y="198539"/>
                  <a:pt x="5199507" y="186880"/>
                </a:cubicBezTo>
                <a:cubicBezTo>
                  <a:pt x="5205450" y="175222"/>
                  <a:pt x="5213109" y="166535"/>
                  <a:pt x="5222481" y="160820"/>
                </a:cubicBezTo>
                <a:cubicBezTo>
                  <a:pt x="5231854" y="155105"/>
                  <a:pt x="5241112" y="151104"/>
                  <a:pt x="5250256" y="148819"/>
                </a:cubicBezTo>
                <a:cubicBezTo>
                  <a:pt x="5259400" y="146533"/>
                  <a:pt x="5268773" y="145390"/>
                  <a:pt x="5278374" y="145390"/>
                </a:cubicBezTo>
                <a:lnTo>
                  <a:pt x="5299634" y="146075"/>
                </a:lnTo>
                <a:cubicBezTo>
                  <a:pt x="5313350" y="146533"/>
                  <a:pt x="5345582" y="147218"/>
                  <a:pt x="5396331" y="148133"/>
                </a:cubicBezTo>
                <a:cubicBezTo>
                  <a:pt x="5447080" y="149047"/>
                  <a:pt x="5514975" y="149733"/>
                  <a:pt x="5600014" y="150190"/>
                </a:cubicBezTo>
                <a:cubicBezTo>
                  <a:pt x="5600700" y="151447"/>
                  <a:pt x="5601300" y="153548"/>
                  <a:pt x="5601814" y="156491"/>
                </a:cubicBezTo>
                <a:lnTo>
                  <a:pt x="5602989" y="166868"/>
                </a:lnTo>
                <a:lnTo>
                  <a:pt x="5605463" y="164935"/>
                </a:lnTo>
                <a:cubicBezTo>
                  <a:pt x="5618493" y="157848"/>
                  <a:pt x="5635295" y="154305"/>
                  <a:pt x="5655869" y="154305"/>
                </a:cubicBezTo>
                <a:cubicBezTo>
                  <a:pt x="5666385" y="154305"/>
                  <a:pt x="5677357" y="155105"/>
                  <a:pt x="5688787" y="156705"/>
                </a:cubicBezTo>
                <a:cubicBezTo>
                  <a:pt x="5700217" y="158305"/>
                  <a:pt x="5709475" y="160020"/>
                  <a:pt x="5716562" y="161849"/>
                </a:cubicBezTo>
                <a:cubicBezTo>
                  <a:pt x="5723648" y="163678"/>
                  <a:pt x="5731535" y="165735"/>
                  <a:pt x="5740222" y="168021"/>
                </a:cubicBezTo>
                <a:cubicBezTo>
                  <a:pt x="5748909" y="170307"/>
                  <a:pt x="5753939" y="171678"/>
                  <a:pt x="5755310" y="172136"/>
                </a:cubicBezTo>
                <a:lnTo>
                  <a:pt x="5755310" y="452628"/>
                </a:lnTo>
                <a:cubicBezTo>
                  <a:pt x="5755310" y="489204"/>
                  <a:pt x="5766283" y="507492"/>
                  <a:pt x="5788228" y="507492"/>
                </a:cubicBezTo>
                <a:cubicBezTo>
                  <a:pt x="5811545" y="507492"/>
                  <a:pt x="5823204" y="487375"/>
                  <a:pt x="5823204" y="447142"/>
                </a:cubicBezTo>
                <a:lnTo>
                  <a:pt x="5823204" y="172136"/>
                </a:lnTo>
                <a:cubicBezTo>
                  <a:pt x="5857951" y="160249"/>
                  <a:pt x="5890869" y="154305"/>
                  <a:pt x="5921960" y="154305"/>
                </a:cubicBezTo>
                <a:cubicBezTo>
                  <a:pt x="5928360" y="154305"/>
                  <a:pt x="5934532" y="154762"/>
                  <a:pt x="5940476" y="155677"/>
                </a:cubicBezTo>
                <a:cubicBezTo>
                  <a:pt x="5968365" y="152933"/>
                  <a:pt x="5983681" y="143789"/>
                  <a:pt x="5986424" y="128245"/>
                </a:cubicBezTo>
                <a:cubicBezTo>
                  <a:pt x="5988710" y="111328"/>
                  <a:pt x="5989854" y="99441"/>
                  <a:pt x="5989854" y="92583"/>
                </a:cubicBezTo>
                <a:lnTo>
                  <a:pt x="5989854" y="89154"/>
                </a:lnTo>
                <a:cubicBezTo>
                  <a:pt x="5996254" y="86868"/>
                  <a:pt x="6003570" y="85725"/>
                  <a:pt x="6011799" y="85725"/>
                </a:cubicBezTo>
                <a:close/>
                <a:moveTo>
                  <a:pt x="4399941" y="41834"/>
                </a:moveTo>
                <a:cubicBezTo>
                  <a:pt x="4406799" y="41834"/>
                  <a:pt x="4413428" y="43091"/>
                  <a:pt x="4419829" y="45606"/>
                </a:cubicBezTo>
                <a:cubicBezTo>
                  <a:pt x="4426230" y="48120"/>
                  <a:pt x="4431488" y="51206"/>
                  <a:pt x="4435602" y="54864"/>
                </a:cubicBezTo>
                <a:cubicBezTo>
                  <a:pt x="4439717" y="58522"/>
                  <a:pt x="4443375" y="62293"/>
                  <a:pt x="4446575" y="66180"/>
                </a:cubicBezTo>
                <a:cubicBezTo>
                  <a:pt x="4449775" y="70066"/>
                  <a:pt x="4452062" y="73152"/>
                  <a:pt x="4453433" y="75438"/>
                </a:cubicBezTo>
                <a:lnTo>
                  <a:pt x="4456176" y="79553"/>
                </a:lnTo>
                <a:cubicBezTo>
                  <a:pt x="4463491" y="89611"/>
                  <a:pt x="4467149" y="99670"/>
                  <a:pt x="4467149" y="109728"/>
                </a:cubicBezTo>
                <a:cubicBezTo>
                  <a:pt x="4467149" y="117043"/>
                  <a:pt x="4463834" y="122987"/>
                  <a:pt x="4457205" y="127559"/>
                </a:cubicBezTo>
                <a:cubicBezTo>
                  <a:pt x="4450576" y="132131"/>
                  <a:pt x="4443375" y="134417"/>
                  <a:pt x="4435602" y="134417"/>
                </a:cubicBezTo>
                <a:cubicBezTo>
                  <a:pt x="4422343" y="134417"/>
                  <a:pt x="4410228" y="124130"/>
                  <a:pt x="4399255" y="103556"/>
                </a:cubicBezTo>
                <a:cubicBezTo>
                  <a:pt x="4387368" y="124130"/>
                  <a:pt x="4375252" y="134417"/>
                  <a:pt x="4362907" y="134417"/>
                </a:cubicBezTo>
                <a:cubicBezTo>
                  <a:pt x="4355135" y="134417"/>
                  <a:pt x="4348049" y="132131"/>
                  <a:pt x="4341648" y="127559"/>
                </a:cubicBezTo>
                <a:cubicBezTo>
                  <a:pt x="4335247" y="122987"/>
                  <a:pt x="4332047" y="117043"/>
                  <a:pt x="4332047" y="109728"/>
                </a:cubicBezTo>
                <a:cubicBezTo>
                  <a:pt x="4332047" y="99212"/>
                  <a:pt x="4335476" y="89154"/>
                  <a:pt x="4342334" y="79553"/>
                </a:cubicBezTo>
                <a:cubicBezTo>
                  <a:pt x="4342791" y="78638"/>
                  <a:pt x="4343591" y="77267"/>
                  <a:pt x="4344734" y="75438"/>
                </a:cubicBezTo>
                <a:cubicBezTo>
                  <a:pt x="4345877" y="73609"/>
                  <a:pt x="4348163" y="70523"/>
                  <a:pt x="4351592" y="66180"/>
                </a:cubicBezTo>
                <a:cubicBezTo>
                  <a:pt x="4355021" y="61836"/>
                  <a:pt x="4358793" y="58064"/>
                  <a:pt x="4362907" y="54864"/>
                </a:cubicBezTo>
                <a:cubicBezTo>
                  <a:pt x="4367022" y="51664"/>
                  <a:pt x="4372395" y="48692"/>
                  <a:pt x="4379024" y="45949"/>
                </a:cubicBezTo>
                <a:cubicBezTo>
                  <a:pt x="4385653" y="43205"/>
                  <a:pt x="4392626" y="41834"/>
                  <a:pt x="4399941" y="41834"/>
                </a:cubicBezTo>
                <a:close/>
                <a:moveTo>
                  <a:pt x="5784113" y="41148"/>
                </a:moveTo>
                <a:cubicBezTo>
                  <a:pt x="5788228" y="41148"/>
                  <a:pt x="5792686" y="41491"/>
                  <a:pt x="5797486" y="42177"/>
                </a:cubicBezTo>
                <a:cubicBezTo>
                  <a:pt x="5802287" y="42862"/>
                  <a:pt x="5807774" y="44120"/>
                  <a:pt x="5813946" y="45949"/>
                </a:cubicBezTo>
                <a:cubicBezTo>
                  <a:pt x="5820118" y="47777"/>
                  <a:pt x="5825604" y="50178"/>
                  <a:pt x="5830405" y="53149"/>
                </a:cubicBezTo>
                <a:cubicBezTo>
                  <a:pt x="5835206" y="56121"/>
                  <a:pt x="5839206" y="60236"/>
                  <a:pt x="5842406" y="65494"/>
                </a:cubicBezTo>
                <a:cubicBezTo>
                  <a:pt x="5845607" y="70752"/>
                  <a:pt x="5847207" y="76924"/>
                  <a:pt x="5847207" y="84010"/>
                </a:cubicBezTo>
                <a:cubicBezTo>
                  <a:pt x="5847207" y="91097"/>
                  <a:pt x="5846292" y="97155"/>
                  <a:pt x="5844464" y="102184"/>
                </a:cubicBezTo>
                <a:cubicBezTo>
                  <a:pt x="5842635" y="107213"/>
                  <a:pt x="5839777" y="111214"/>
                  <a:pt x="5835892" y="114186"/>
                </a:cubicBezTo>
                <a:cubicBezTo>
                  <a:pt x="5832005" y="117157"/>
                  <a:pt x="5828461" y="119558"/>
                  <a:pt x="5825261" y="121387"/>
                </a:cubicBezTo>
                <a:cubicBezTo>
                  <a:pt x="5822061" y="123215"/>
                  <a:pt x="5820461" y="126873"/>
                  <a:pt x="5820461" y="132359"/>
                </a:cubicBezTo>
                <a:cubicBezTo>
                  <a:pt x="5812688" y="133731"/>
                  <a:pt x="5806288" y="134417"/>
                  <a:pt x="5801258" y="134417"/>
                </a:cubicBezTo>
                <a:cubicBezTo>
                  <a:pt x="5795772" y="134417"/>
                  <a:pt x="5790972" y="133617"/>
                  <a:pt x="5786857" y="132016"/>
                </a:cubicBezTo>
                <a:cubicBezTo>
                  <a:pt x="5782742" y="130416"/>
                  <a:pt x="5779769" y="128359"/>
                  <a:pt x="5777941" y="125844"/>
                </a:cubicBezTo>
                <a:cubicBezTo>
                  <a:pt x="5776112" y="123330"/>
                  <a:pt x="5775427" y="120129"/>
                  <a:pt x="5775884" y="116243"/>
                </a:cubicBezTo>
                <a:cubicBezTo>
                  <a:pt x="5776341" y="112357"/>
                  <a:pt x="5779542" y="108242"/>
                  <a:pt x="5785485" y="103899"/>
                </a:cubicBezTo>
                <a:cubicBezTo>
                  <a:pt x="5791428" y="99555"/>
                  <a:pt x="5794401" y="96012"/>
                  <a:pt x="5794401" y="93269"/>
                </a:cubicBezTo>
                <a:cubicBezTo>
                  <a:pt x="5794401" y="86868"/>
                  <a:pt x="5787771" y="83668"/>
                  <a:pt x="5774512" y="83668"/>
                </a:cubicBezTo>
                <a:cubicBezTo>
                  <a:pt x="5768568" y="83668"/>
                  <a:pt x="5763311" y="84468"/>
                  <a:pt x="5758739" y="86068"/>
                </a:cubicBezTo>
                <a:cubicBezTo>
                  <a:pt x="5754167" y="87668"/>
                  <a:pt x="5750966" y="89154"/>
                  <a:pt x="5749138" y="90526"/>
                </a:cubicBezTo>
                <a:lnTo>
                  <a:pt x="5746395" y="92583"/>
                </a:lnTo>
                <a:cubicBezTo>
                  <a:pt x="5740908" y="83896"/>
                  <a:pt x="5738165" y="76352"/>
                  <a:pt x="5738165" y="69952"/>
                </a:cubicBezTo>
                <a:cubicBezTo>
                  <a:pt x="5738165" y="64465"/>
                  <a:pt x="5739879" y="59665"/>
                  <a:pt x="5743308" y="55550"/>
                </a:cubicBezTo>
                <a:cubicBezTo>
                  <a:pt x="5746737" y="51435"/>
                  <a:pt x="5750966" y="48463"/>
                  <a:pt x="5755996" y="46634"/>
                </a:cubicBezTo>
                <a:cubicBezTo>
                  <a:pt x="5761025" y="44806"/>
                  <a:pt x="5765940" y="43434"/>
                  <a:pt x="5770740" y="42520"/>
                </a:cubicBezTo>
                <a:cubicBezTo>
                  <a:pt x="5775541" y="41605"/>
                  <a:pt x="5779999" y="41148"/>
                  <a:pt x="5784113" y="41148"/>
                </a:cubicBezTo>
                <a:close/>
                <a:moveTo>
                  <a:pt x="2158975" y="41148"/>
                </a:moveTo>
                <a:cubicBezTo>
                  <a:pt x="2163090" y="41148"/>
                  <a:pt x="2167547" y="41491"/>
                  <a:pt x="2172348" y="42177"/>
                </a:cubicBezTo>
                <a:cubicBezTo>
                  <a:pt x="2177149" y="42862"/>
                  <a:pt x="2182635" y="44120"/>
                  <a:pt x="2188807" y="45949"/>
                </a:cubicBezTo>
                <a:cubicBezTo>
                  <a:pt x="2194979" y="47777"/>
                  <a:pt x="2200466" y="50178"/>
                  <a:pt x="2205266" y="53149"/>
                </a:cubicBezTo>
                <a:cubicBezTo>
                  <a:pt x="2210067" y="56121"/>
                  <a:pt x="2214067" y="60236"/>
                  <a:pt x="2217268" y="65494"/>
                </a:cubicBezTo>
                <a:cubicBezTo>
                  <a:pt x="2220468" y="70752"/>
                  <a:pt x="2222068" y="76924"/>
                  <a:pt x="2222068" y="84010"/>
                </a:cubicBezTo>
                <a:cubicBezTo>
                  <a:pt x="2222068" y="91097"/>
                  <a:pt x="2221154" y="97155"/>
                  <a:pt x="2219325" y="102184"/>
                </a:cubicBezTo>
                <a:cubicBezTo>
                  <a:pt x="2217496" y="107213"/>
                  <a:pt x="2214639" y="111214"/>
                  <a:pt x="2210753" y="114186"/>
                </a:cubicBezTo>
                <a:cubicBezTo>
                  <a:pt x="2206867" y="117157"/>
                  <a:pt x="2203323" y="119558"/>
                  <a:pt x="2200123" y="121387"/>
                </a:cubicBezTo>
                <a:cubicBezTo>
                  <a:pt x="2196922" y="123215"/>
                  <a:pt x="2195322" y="126873"/>
                  <a:pt x="2195322" y="132359"/>
                </a:cubicBezTo>
                <a:cubicBezTo>
                  <a:pt x="2187550" y="133731"/>
                  <a:pt x="2181149" y="134417"/>
                  <a:pt x="2176120" y="134417"/>
                </a:cubicBezTo>
                <a:cubicBezTo>
                  <a:pt x="2170634" y="134417"/>
                  <a:pt x="2165833" y="133617"/>
                  <a:pt x="2161718" y="132016"/>
                </a:cubicBezTo>
                <a:cubicBezTo>
                  <a:pt x="2157603" y="130416"/>
                  <a:pt x="2154632" y="128359"/>
                  <a:pt x="2152803" y="125844"/>
                </a:cubicBezTo>
                <a:cubicBezTo>
                  <a:pt x="2150974" y="123330"/>
                  <a:pt x="2150288" y="120129"/>
                  <a:pt x="2150746" y="116243"/>
                </a:cubicBezTo>
                <a:cubicBezTo>
                  <a:pt x="2151203" y="112357"/>
                  <a:pt x="2154403" y="108242"/>
                  <a:pt x="2160347" y="103899"/>
                </a:cubicBezTo>
                <a:cubicBezTo>
                  <a:pt x="2166290" y="99555"/>
                  <a:pt x="2169262" y="96012"/>
                  <a:pt x="2169262" y="93269"/>
                </a:cubicBezTo>
                <a:cubicBezTo>
                  <a:pt x="2169262" y="86868"/>
                  <a:pt x="2162632" y="83668"/>
                  <a:pt x="2149374" y="83668"/>
                </a:cubicBezTo>
                <a:cubicBezTo>
                  <a:pt x="2143430" y="83668"/>
                  <a:pt x="2138173" y="84468"/>
                  <a:pt x="2133601" y="86068"/>
                </a:cubicBezTo>
                <a:cubicBezTo>
                  <a:pt x="2129028" y="87668"/>
                  <a:pt x="2125828" y="89154"/>
                  <a:pt x="2123999" y="90526"/>
                </a:cubicBezTo>
                <a:lnTo>
                  <a:pt x="2121256" y="92583"/>
                </a:lnTo>
                <a:cubicBezTo>
                  <a:pt x="2115769" y="83896"/>
                  <a:pt x="2113027" y="76352"/>
                  <a:pt x="2113027" y="69952"/>
                </a:cubicBezTo>
                <a:cubicBezTo>
                  <a:pt x="2113027" y="64465"/>
                  <a:pt x="2114741" y="59665"/>
                  <a:pt x="2118170" y="55550"/>
                </a:cubicBezTo>
                <a:cubicBezTo>
                  <a:pt x="2121599" y="51435"/>
                  <a:pt x="2125828" y="48463"/>
                  <a:pt x="2130857" y="46634"/>
                </a:cubicBezTo>
                <a:cubicBezTo>
                  <a:pt x="2135886" y="44806"/>
                  <a:pt x="2140801" y="43434"/>
                  <a:pt x="2145602" y="42520"/>
                </a:cubicBezTo>
                <a:cubicBezTo>
                  <a:pt x="2150403" y="41605"/>
                  <a:pt x="2154860" y="41148"/>
                  <a:pt x="2158975" y="41148"/>
                </a:cubicBezTo>
                <a:close/>
                <a:moveTo>
                  <a:pt x="621945" y="37719"/>
                </a:moveTo>
                <a:cubicBezTo>
                  <a:pt x="626060" y="37719"/>
                  <a:pt x="629031" y="38176"/>
                  <a:pt x="630860" y="39091"/>
                </a:cubicBezTo>
                <a:lnTo>
                  <a:pt x="678180" y="111785"/>
                </a:lnTo>
                <a:cubicBezTo>
                  <a:pt x="678180" y="113614"/>
                  <a:pt x="677838" y="115672"/>
                  <a:pt x="677152" y="117958"/>
                </a:cubicBezTo>
                <a:cubicBezTo>
                  <a:pt x="676466" y="120244"/>
                  <a:pt x="674065" y="123444"/>
                  <a:pt x="669951" y="127559"/>
                </a:cubicBezTo>
                <a:cubicBezTo>
                  <a:pt x="665836" y="131674"/>
                  <a:pt x="660350" y="133731"/>
                  <a:pt x="653491" y="133731"/>
                </a:cubicBezTo>
                <a:cubicBezTo>
                  <a:pt x="638861" y="133731"/>
                  <a:pt x="623545" y="126987"/>
                  <a:pt x="607543" y="113500"/>
                </a:cubicBezTo>
                <a:cubicBezTo>
                  <a:pt x="591541" y="100012"/>
                  <a:pt x="583540" y="86182"/>
                  <a:pt x="583540" y="72009"/>
                </a:cubicBezTo>
                <a:cubicBezTo>
                  <a:pt x="583540" y="61493"/>
                  <a:pt x="587540" y="53149"/>
                  <a:pt x="595541" y="46977"/>
                </a:cubicBezTo>
                <a:cubicBezTo>
                  <a:pt x="603543" y="40805"/>
                  <a:pt x="612344" y="37719"/>
                  <a:pt x="621945" y="37719"/>
                </a:cubicBezTo>
                <a:close/>
                <a:moveTo>
                  <a:pt x="6816471" y="0"/>
                </a:moveTo>
                <a:cubicBezTo>
                  <a:pt x="6826071" y="0"/>
                  <a:pt x="6834873" y="3086"/>
                  <a:pt x="6842874" y="9258"/>
                </a:cubicBezTo>
                <a:cubicBezTo>
                  <a:pt x="6850875" y="15430"/>
                  <a:pt x="6854875" y="23774"/>
                  <a:pt x="6854875" y="34290"/>
                </a:cubicBezTo>
                <a:cubicBezTo>
                  <a:pt x="6854875" y="48463"/>
                  <a:pt x="6846875" y="62293"/>
                  <a:pt x="6830873" y="75781"/>
                </a:cubicBezTo>
                <a:cubicBezTo>
                  <a:pt x="6814871" y="89268"/>
                  <a:pt x="6799554" y="96012"/>
                  <a:pt x="6784924" y="96012"/>
                </a:cubicBezTo>
                <a:cubicBezTo>
                  <a:pt x="6778066" y="96012"/>
                  <a:pt x="6772579" y="94183"/>
                  <a:pt x="6768465" y="90526"/>
                </a:cubicBezTo>
                <a:cubicBezTo>
                  <a:pt x="6764350" y="86868"/>
                  <a:pt x="6761835" y="83210"/>
                  <a:pt x="6760921" y="79553"/>
                </a:cubicBezTo>
                <a:lnTo>
                  <a:pt x="6760235" y="74066"/>
                </a:lnTo>
                <a:lnTo>
                  <a:pt x="6807555" y="1372"/>
                </a:lnTo>
                <a:cubicBezTo>
                  <a:pt x="6809385" y="457"/>
                  <a:pt x="6812355" y="0"/>
                  <a:pt x="6816471" y="0"/>
                </a:cubicBezTo>
                <a:close/>
              </a:path>
            </a:pathLst>
          </a:cu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157786" y="3302392"/>
            <a:ext cx="1876225" cy="733788"/>
          </a:xfrm>
          <a:custGeom>
            <a:avLst/>
            <a:gdLst/>
            <a:ahLst/>
            <a:cxnLst/>
            <a:rect l="l" t="t" r="r" b="b"/>
            <a:pathLst>
              <a:path w="1796177" h="607714">
                <a:moveTo>
                  <a:pt x="1085879" y="254489"/>
                </a:moveTo>
                <a:cubicBezTo>
                  <a:pt x="1052040" y="254489"/>
                  <a:pt x="1035120" y="282302"/>
                  <a:pt x="1035120" y="337928"/>
                </a:cubicBezTo>
                <a:cubicBezTo>
                  <a:pt x="1035120" y="359715"/>
                  <a:pt x="1036511" y="372462"/>
                  <a:pt x="1039292" y="376171"/>
                </a:cubicBezTo>
                <a:lnTo>
                  <a:pt x="1140114" y="372694"/>
                </a:lnTo>
                <a:cubicBezTo>
                  <a:pt x="1141041" y="364350"/>
                  <a:pt x="1141505" y="353920"/>
                  <a:pt x="1141505" y="341404"/>
                </a:cubicBezTo>
                <a:cubicBezTo>
                  <a:pt x="1141505" y="283460"/>
                  <a:pt x="1122963" y="254489"/>
                  <a:pt x="1085879" y="254489"/>
                </a:cubicBezTo>
                <a:close/>
                <a:moveTo>
                  <a:pt x="614010" y="230848"/>
                </a:moveTo>
                <a:cubicBezTo>
                  <a:pt x="569510" y="230848"/>
                  <a:pt x="547259" y="274653"/>
                  <a:pt x="547259" y="362264"/>
                </a:cubicBezTo>
                <a:cubicBezTo>
                  <a:pt x="547259" y="372462"/>
                  <a:pt x="547839" y="383008"/>
                  <a:pt x="548997" y="393901"/>
                </a:cubicBezTo>
                <a:cubicBezTo>
                  <a:pt x="550156" y="404795"/>
                  <a:pt x="552474" y="418238"/>
                  <a:pt x="555951" y="434230"/>
                </a:cubicBezTo>
                <a:cubicBezTo>
                  <a:pt x="559427" y="450223"/>
                  <a:pt x="565685" y="463202"/>
                  <a:pt x="574725" y="473168"/>
                </a:cubicBezTo>
                <a:cubicBezTo>
                  <a:pt x="583764" y="483135"/>
                  <a:pt x="595005" y="488118"/>
                  <a:pt x="608448" y="488118"/>
                </a:cubicBezTo>
                <a:cubicBezTo>
                  <a:pt x="626990" y="488118"/>
                  <a:pt x="641939" y="479079"/>
                  <a:pt x="653296" y="461000"/>
                </a:cubicBezTo>
                <a:cubicBezTo>
                  <a:pt x="664653" y="442922"/>
                  <a:pt x="671838" y="424148"/>
                  <a:pt x="674851" y="404679"/>
                </a:cubicBezTo>
                <a:cubicBezTo>
                  <a:pt x="677864" y="385210"/>
                  <a:pt x="679371" y="365277"/>
                  <a:pt x="679371" y="344881"/>
                </a:cubicBezTo>
                <a:cubicBezTo>
                  <a:pt x="679371" y="316141"/>
                  <a:pt x="673924" y="289950"/>
                  <a:pt x="663031" y="266309"/>
                </a:cubicBezTo>
                <a:cubicBezTo>
                  <a:pt x="652137" y="242668"/>
                  <a:pt x="635797" y="230848"/>
                  <a:pt x="614010" y="230848"/>
                </a:cubicBezTo>
                <a:close/>
                <a:moveTo>
                  <a:pt x="1426960" y="110556"/>
                </a:moveTo>
                <a:cubicBezTo>
                  <a:pt x="1468679" y="110556"/>
                  <a:pt x="1503445" y="127708"/>
                  <a:pt x="1531258" y="162010"/>
                </a:cubicBezTo>
                <a:cubicBezTo>
                  <a:pt x="1559071" y="196313"/>
                  <a:pt x="1583176" y="243827"/>
                  <a:pt x="1603572" y="304552"/>
                </a:cubicBezTo>
                <a:lnTo>
                  <a:pt x="1595228" y="120291"/>
                </a:lnTo>
                <a:cubicBezTo>
                  <a:pt x="1627213" y="114265"/>
                  <a:pt x="1657112" y="111252"/>
                  <a:pt x="1684925" y="111252"/>
                </a:cubicBezTo>
                <a:cubicBezTo>
                  <a:pt x="1754458" y="111252"/>
                  <a:pt x="1790846" y="136515"/>
                  <a:pt x="1794091" y="187042"/>
                </a:cubicBezTo>
                <a:cubicBezTo>
                  <a:pt x="1794555" y="191214"/>
                  <a:pt x="1794787" y="197704"/>
                  <a:pt x="1794787" y="206511"/>
                </a:cubicBezTo>
                <a:cubicBezTo>
                  <a:pt x="1794787" y="211610"/>
                  <a:pt x="1795018" y="225169"/>
                  <a:pt x="1795482" y="247188"/>
                </a:cubicBezTo>
                <a:cubicBezTo>
                  <a:pt x="1795946" y="269206"/>
                  <a:pt x="1796177" y="287864"/>
                  <a:pt x="1796177" y="303161"/>
                </a:cubicBezTo>
                <a:cubicBezTo>
                  <a:pt x="1795714" y="428783"/>
                  <a:pt x="1793164" y="506196"/>
                  <a:pt x="1788529" y="535400"/>
                </a:cubicBezTo>
                <a:cubicBezTo>
                  <a:pt x="1782966" y="567848"/>
                  <a:pt x="1771145" y="587781"/>
                  <a:pt x="1753067" y="595198"/>
                </a:cubicBezTo>
                <a:cubicBezTo>
                  <a:pt x="1743332" y="599370"/>
                  <a:pt x="1728962" y="601456"/>
                  <a:pt x="1709957" y="601456"/>
                </a:cubicBezTo>
                <a:cubicBezTo>
                  <a:pt x="1689097" y="601456"/>
                  <a:pt x="1669281" y="597516"/>
                  <a:pt x="1650507" y="589635"/>
                </a:cubicBezTo>
                <a:cubicBezTo>
                  <a:pt x="1631733" y="581755"/>
                  <a:pt x="1615625" y="570746"/>
                  <a:pt x="1602182" y="556607"/>
                </a:cubicBezTo>
                <a:cubicBezTo>
                  <a:pt x="1588739" y="542469"/>
                  <a:pt x="1577034" y="528794"/>
                  <a:pt x="1567068" y="515583"/>
                </a:cubicBezTo>
                <a:cubicBezTo>
                  <a:pt x="1557101" y="502372"/>
                  <a:pt x="1548410" y="487538"/>
                  <a:pt x="1540993" y="471082"/>
                </a:cubicBezTo>
                <a:cubicBezTo>
                  <a:pt x="1533576" y="454626"/>
                  <a:pt x="1528593" y="443154"/>
                  <a:pt x="1526043" y="436664"/>
                </a:cubicBezTo>
                <a:cubicBezTo>
                  <a:pt x="1523494" y="430174"/>
                  <a:pt x="1521292" y="423684"/>
                  <a:pt x="1519438" y="417195"/>
                </a:cubicBezTo>
                <a:lnTo>
                  <a:pt x="1518743" y="563213"/>
                </a:lnTo>
                <a:lnTo>
                  <a:pt x="1518743" y="565299"/>
                </a:lnTo>
                <a:lnTo>
                  <a:pt x="1515266" y="568776"/>
                </a:lnTo>
                <a:cubicBezTo>
                  <a:pt x="1512948" y="571557"/>
                  <a:pt x="1509471" y="574802"/>
                  <a:pt x="1504836" y="578510"/>
                </a:cubicBezTo>
                <a:cubicBezTo>
                  <a:pt x="1500201" y="582219"/>
                  <a:pt x="1494522" y="585811"/>
                  <a:pt x="1487801" y="589288"/>
                </a:cubicBezTo>
                <a:cubicBezTo>
                  <a:pt x="1481079" y="592764"/>
                  <a:pt x="1472272" y="595777"/>
                  <a:pt x="1461378" y="598327"/>
                </a:cubicBezTo>
                <a:cubicBezTo>
                  <a:pt x="1450485" y="600876"/>
                  <a:pt x="1438780" y="602151"/>
                  <a:pt x="1426264" y="602151"/>
                </a:cubicBezTo>
                <a:cubicBezTo>
                  <a:pt x="1393816" y="602151"/>
                  <a:pt x="1368900" y="592764"/>
                  <a:pt x="1351517" y="573990"/>
                </a:cubicBezTo>
                <a:cubicBezTo>
                  <a:pt x="1334134" y="555217"/>
                  <a:pt x="1325442" y="533082"/>
                  <a:pt x="1325442" y="507587"/>
                </a:cubicBezTo>
                <a:cubicBezTo>
                  <a:pt x="1325442" y="472821"/>
                  <a:pt x="1326485" y="421714"/>
                  <a:pt x="1328571" y="354268"/>
                </a:cubicBezTo>
                <a:cubicBezTo>
                  <a:pt x="1330657" y="286821"/>
                  <a:pt x="1331700" y="236642"/>
                  <a:pt x="1331700" y="203730"/>
                </a:cubicBezTo>
                <a:cubicBezTo>
                  <a:pt x="1331700" y="193068"/>
                  <a:pt x="1334366" y="181132"/>
                  <a:pt x="1339696" y="167921"/>
                </a:cubicBezTo>
                <a:cubicBezTo>
                  <a:pt x="1345027" y="154710"/>
                  <a:pt x="1355457" y="141846"/>
                  <a:pt x="1370986" y="129330"/>
                </a:cubicBezTo>
                <a:cubicBezTo>
                  <a:pt x="1386515" y="116814"/>
                  <a:pt x="1405173" y="110556"/>
                  <a:pt x="1426960" y="110556"/>
                </a:cubicBezTo>
                <a:close/>
                <a:moveTo>
                  <a:pt x="1083793" y="110556"/>
                </a:moveTo>
                <a:cubicBezTo>
                  <a:pt x="1112533" y="110556"/>
                  <a:pt x="1138608" y="113917"/>
                  <a:pt x="1162017" y="120639"/>
                </a:cubicBezTo>
                <a:cubicBezTo>
                  <a:pt x="1185426" y="127360"/>
                  <a:pt x="1204663" y="135704"/>
                  <a:pt x="1219729" y="145670"/>
                </a:cubicBezTo>
                <a:cubicBezTo>
                  <a:pt x="1234794" y="155637"/>
                  <a:pt x="1247890" y="167805"/>
                  <a:pt x="1259015" y="182175"/>
                </a:cubicBezTo>
                <a:cubicBezTo>
                  <a:pt x="1270140" y="196545"/>
                  <a:pt x="1278600" y="210104"/>
                  <a:pt x="1284394" y="222851"/>
                </a:cubicBezTo>
                <a:cubicBezTo>
                  <a:pt x="1290188" y="235599"/>
                  <a:pt x="1294708" y="249158"/>
                  <a:pt x="1297953" y="263528"/>
                </a:cubicBezTo>
                <a:cubicBezTo>
                  <a:pt x="1301198" y="277898"/>
                  <a:pt x="1303168" y="289139"/>
                  <a:pt x="1303863" y="297251"/>
                </a:cubicBezTo>
                <a:cubicBezTo>
                  <a:pt x="1304559" y="305363"/>
                  <a:pt x="1304906" y="312896"/>
                  <a:pt x="1304906" y="319849"/>
                </a:cubicBezTo>
                <a:lnTo>
                  <a:pt x="1304906" y="554869"/>
                </a:lnTo>
                <a:cubicBezTo>
                  <a:pt x="1291927" y="586390"/>
                  <a:pt x="1259478" y="602151"/>
                  <a:pt x="1207561" y="602151"/>
                </a:cubicBezTo>
                <a:cubicBezTo>
                  <a:pt x="1189946" y="602151"/>
                  <a:pt x="1175112" y="598790"/>
                  <a:pt x="1163060" y="592069"/>
                </a:cubicBezTo>
                <a:cubicBezTo>
                  <a:pt x="1151008" y="585347"/>
                  <a:pt x="1142316" y="576424"/>
                  <a:pt x="1136985" y="565299"/>
                </a:cubicBezTo>
                <a:cubicBezTo>
                  <a:pt x="1131655" y="554174"/>
                  <a:pt x="1127946" y="543744"/>
                  <a:pt x="1125860" y="534009"/>
                </a:cubicBezTo>
                <a:cubicBezTo>
                  <a:pt x="1123774" y="524275"/>
                  <a:pt x="1122731" y="514077"/>
                  <a:pt x="1122731" y="503415"/>
                </a:cubicBezTo>
                <a:lnTo>
                  <a:pt x="1124122" y="479774"/>
                </a:lnTo>
                <a:lnTo>
                  <a:pt x="1050417" y="479774"/>
                </a:lnTo>
                <a:cubicBezTo>
                  <a:pt x="1050417" y="493680"/>
                  <a:pt x="1050997" y="508978"/>
                  <a:pt x="1052156" y="525665"/>
                </a:cubicBezTo>
                <a:cubicBezTo>
                  <a:pt x="1053314" y="542353"/>
                  <a:pt x="1054589" y="555564"/>
                  <a:pt x="1055980" y="565299"/>
                </a:cubicBezTo>
                <a:lnTo>
                  <a:pt x="1058066" y="579901"/>
                </a:lnTo>
                <a:cubicBezTo>
                  <a:pt x="1039524" y="594734"/>
                  <a:pt x="1011247" y="602151"/>
                  <a:pt x="973236" y="602151"/>
                </a:cubicBezTo>
                <a:cubicBezTo>
                  <a:pt x="942178" y="602151"/>
                  <a:pt x="916915" y="592301"/>
                  <a:pt x="897446" y="572600"/>
                </a:cubicBezTo>
                <a:cubicBezTo>
                  <a:pt x="877977" y="552899"/>
                  <a:pt x="868242" y="526824"/>
                  <a:pt x="868242" y="494376"/>
                </a:cubicBezTo>
                <a:cubicBezTo>
                  <a:pt x="868242" y="484178"/>
                  <a:pt x="868706" y="458798"/>
                  <a:pt x="869633" y="418238"/>
                </a:cubicBezTo>
                <a:cubicBezTo>
                  <a:pt x="870560" y="377677"/>
                  <a:pt x="871024" y="354615"/>
                  <a:pt x="871024" y="349053"/>
                </a:cubicBezTo>
                <a:cubicBezTo>
                  <a:pt x="871024" y="305479"/>
                  <a:pt x="877165" y="267700"/>
                  <a:pt x="889450" y="235715"/>
                </a:cubicBezTo>
                <a:cubicBezTo>
                  <a:pt x="901734" y="203730"/>
                  <a:pt x="915872" y="180089"/>
                  <a:pt x="931864" y="164792"/>
                </a:cubicBezTo>
                <a:cubicBezTo>
                  <a:pt x="947857" y="149495"/>
                  <a:pt x="967094" y="137326"/>
                  <a:pt x="989576" y="128287"/>
                </a:cubicBezTo>
                <a:cubicBezTo>
                  <a:pt x="1012059" y="119248"/>
                  <a:pt x="1029789" y="114033"/>
                  <a:pt x="1042769" y="112642"/>
                </a:cubicBezTo>
                <a:cubicBezTo>
                  <a:pt x="1055748" y="111252"/>
                  <a:pt x="1069423" y="110556"/>
                  <a:pt x="1083793" y="110556"/>
                </a:cubicBezTo>
                <a:close/>
                <a:moveTo>
                  <a:pt x="89002" y="100126"/>
                </a:moveTo>
                <a:lnTo>
                  <a:pt x="110557" y="100822"/>
                </a:lnTo>
                <a:cubicBezTo>
                  <a:pt x="124464" y="101285"/>
                  <a:pt x="157144" y="101981"/>
                  <a:pt x="208598" y="102908"/>
                </a:cubicBezTo>
                <a:cubicBezTo>
                  <a:pt x="260052" y="103835"/>
                  <a:pt x="328889" y="104530"/>
                  <a:pt x="415109" y="104994"/>
                </a:cubicBezTo>
                <a:cubicBezTo>
                  <a:pt x="417891" y="110093"/>
                  <a:pt x="419281" y="128867"/>
                  <a:pt x="419281" y="161315"/>
                </a:cubicBezTo>
                <a:cubicBezTo>
                  <a:pt x="419281" y="178698"/>
                  <a:pt x="418209" y="193995"/>
                  <a:pt x="416065" y="207207"/>
                </a:cubicBezTo>
                <a:lnTo>
                  <a:pt x="412197" y="224770"/>
                </a:lnTo>
                <a:lnTo>
                  <a:pt x="412540" y="224068"/>
                </a:lnTo>
                <a:cubicBezTo>
                  <a:pt x="416944" y="216188"/>
                  <a:pt x="422101" y="207902"/>
                  <a:pt x="428011" y="199210"/>
                </a:cubicBezTo>
                <a:cubicBezTo>
                  <a:pt x="439831" y="181827"/>
                  <a:pt x="454086" y="167341"/>
                  <a:pt x="470774" y="155752"/>
                </a:cubicBezTo>
                <a:cubicBezTo>
                  <a:pt x="487461" y="144164"/>
                  <a:pt x="509016" y="133966"/>
                  <a:pt x="535439" y="125158"/>
                </a:cubicBezTo>
                <a:cubicBezTo>
                  <a:pt x="561861" y="116351"/>
                  <a:pt x="591528" y="111483"/>
                  <a:pt x="624440" y="110556"/>
                </a:cubicBezTo>
                <a:cubicBezTo>
                  <a:pt x="651790" y="110556"/>
                  <a:pt x="676705" y="113801"/>
                  <a:pt x="699188" y="120291"/>
                </a:cubicBezTo>
                <a:cubicBezTo>
                  <a:pt x="721670" y="126781"/>
                  <a:pt x="740328" y="135124"/>
                  <a:pt x="755161" y="145323"/>
                </a:cubicBezTo>
                <a:cubicBezTo>
                  <a:pt x="769995" y="155521"/>
                  <a:pt x="783090" y="167805"/>
                  <a:pt x="794447" y="182175"/>
                </a:cubicBezTo>
                <a:cubicBezTo>
                  <a:pt x="805804" y="196545"/>
                  <a:pt x="814496" y="210799"/>
                  <a:pt x="820522" y="224937"/>
                </a:cubicBezTo>
                <a:cubicBezTo>
                  <a:pt x="826548" y="239076"/>
                  <a:pt x="831415" y="254257"/>
                  <a:pt x="835124" y="270481"/>
                </a:cubicBezTo>
                <a:cubicBezTo>
                  <a:pt x="838832" y="286705"/>
                  <a:pt x="841266" y="300728"/>
                  <a:pt x="842424" y="312548"/>
                </a:cubicBezTo>
                <a:cubicBezTo>
                  <a:pt x="843583" y="324369"/>
                  <a:pt x="844163" y="336305"/>
                  <a:pt x="844163" y="348358"/>
                </a:cubicBezTo>
                <a:cubicBezTo>
                  <a:pt x="844163" y="356238"/>
                  <a:pt x="843815" y="364698"/>
                  <a:pt x="843120" y="373737"/>
                </a:cubicBezTo>
                <a:cubicBezTo>
                  <a:pt x="842424" y="382776"/>
                  <a:pt x="840339" y="396335"/>
                  <a:pt x="836862" y="414413"/>
                </a:cubicBezTo>
                <a:cubicBezTo>
                  <a:pt x="833385" y="432492"/>
                  <a:pt x="828750" y="449411"/>
                  <a:pt x="822955" y="465172"/>
                </a:cubicBezTo>
                <a:cubicBezTo>
                  <a:pt x="817161" y="480933"/>
                  <a:pt x="808006" y="497852"/>
                  <a:pt x="795490" y="515931"/>
                </a:cubicBezTo>
                <a:cubicBezTo>
                  <a:pt x="782974" y="534009"/>
                  <a:pt x="768488" y="549538"/>
                  <a:pt x="752032" y="562518"/>
                </a:cubicBezTo>
                <a:cubicBezTo>
                  <a:pt x="735576" y="575497"/>
                  <a:pt x="714021" y="586275"/>
                  <a:pt x="687367" y="594850"/>
                </a:cubicBezTo>
                <a:cubicBezTo>
                  <a:pt x="660713" y="603426"/>
                  <a:pt x="631162" y="607714"/>
                  <a:pt x="598713" y="607714"/>
                </a:cubicBezTo>
                <a:cubicBezTo>
                  <a:pt x="570900" y="607714"/>
                  <a:pt x="545637" y="604121"/>
                  <a:pt x="522923" y="596936"/>
                </a:cubicBezTo>
                <a:cubicBezTo>
                  <a:pt x="500209" y="589751"/>
                  <a:pt x="481551" y="580596"/>
                  <a:pt x="466949" y="569471"/>
                </a:cubicBezTo>
                <a:cubicBezTo>
                  <a:pt x="452347" y="558346"/>
                  <a:pt x="439600" y="545019"/>
                  <a:pt x="428706" y="529490"/>
                </a:cubicBezTo>
                <a:cubicBezTo>
                  <a:pt x="417813" y="513961"/>
                  <a:pt x="409469" y="498895"/>
                  <a:pt x="403675" y="484294"/>
                </a:cubicBezTo>
                <a:cubicBezTo>
                  <a:pt x="397880" y="469692"/>
                  <a:pt x="393361" y="454047"/>
                  <a:pt x="390116" y="437359"/>
                </a:cubicBezTo>
                <a:cubicBezTo>
                  <a:pt x="386871" y="420671"/>
                  <a:pt x="384785" y="407112"/>
                  <a:pt x="383858" y="396683"/>
                </a:cubicBezTo>
                <a:cubicBezTo>
                  <a:pt x="382931" y="386253"/>
                  <a:pt x="382467" y="376171"/>
                  <a:pt x="382467" y="366436"/>
                </a:cubicBezTo>
                <a:cubicBezTo>
                  <a:pt x="382467" y="354847"/>
                  <a:pt x="382699" y="344765"/>
                  <a:pt x="383163" y="336189"/>
                </a:cubicBezTo>
                <a:cubicBezTo>
                  <a:pt x="383626" y="327614"/>
                  <a:pt x="385364" y="314055"/>
                  <a:pt x="388377" y="295513"/>
                </a:cubicBezTo>
                <a:cubicBezTo>
                  <a:pt x="389884" y="286242"/>
                  <a:pt x="391738" y="277521"/>
                  <a:pt x="393940" y="269351"/>
                </a:cubicBezTo>
                <a:lnTo>
                  <a:pt x="400015" y="251196"/>
                </a:lnTo>
                <a:lnTo>
                  <a:pt x="399182" y="252577"/>
                </a:lnTo>
                <a:cubicBezTo>
                  <a:pt x="391142" y="263006"/>
                  <a:pt x="380691" y="268743"/>
                  <a:pt x="367827" y="269786"/>
                </a:cubicBezTo>
                <a:cubicBezTo>
                  <a:pt x="348822" y="269786"/>
                  <a:pt x="329121" y="269554"/>
                  <a:pt x="308725" y="269090"/>
                </a:cubicBezTo>
                <a:cubicBezTo>
                  <a:pt x="306871" y="302466"/>
                  <a:pt x="305943" y="345113"/>
                  <a:pt x="305943" y="397030"/>
                </a:cubicBezTo>
                <a:cubicBezTo>
                  <a:pt x="305943" y="481396"/>
                  <a:pt x="307566" y="541194"/>
                  <a:pt x="310811" y="576424"/>
                </a:cubicBezTo>
                <a:cubicBezTo>
                  <a:pt x="294123" y="593575"/>
                  <a:pt x="263297" y="602151"/>
                  <a:pt x="218332" y="602151"/>
                </a:cubicBezTo>
                <a:cubicBezTo>
                  <a:pt x="198400" y="602151"/>
                  <a:pt x="181248" y="598443"/>
                  <a:pt x="166878" y="591026"/>
                </a:cubicBezTo>
                <a:cubicBezTo>
                  <a:pt x="152508" y="583609"/>
                  <a:pt x="142078" y="573759"/>
                  <a:pt x="135589" y="561475"/>
                </a:cubicBezTo>
                <a:cubicBezTo>
                  <a:pt x="129099" y="549191"/>
                  <a:pt x="124464" y="537486"/>
                  <a:pt x="121682" y="526361"/>
                </a:cubicBezTo>
                <a:cubicBezTo>
                  <a:pt x="118901" y="515236"/>
                  <a:pt x="117510" y="503879"/>
                  <a:pt x="117510" y="492290"/>
                </a:cubicBezTo>
                <a:cubicBezTo>
                  <a:pt x="117510" y="489972"/>
                  <a:pt x="117626" y="487191"/>
                  <a:pt x="117858" y="483946"/>
                </a:cubicBezTo>
                <a:cubicBezTo>
                  <a:pt x="118090" y="480701"/>
                  <a:pt x="118321" y="474907"/>
                  <a:pt x="118553" y="466563"/>
                </a:cubicBezTo>
                <a:cubicBezTo>
                  <a:pt x="118785" y="458219"/>
                  <a:pt x="119017" y="447094"/>
                  <a:pt x="119249" y="433187"/>
                </a:cubicBezTo>
                <a:cubicBezTo>
                  <a:pt x="119480" y="419281"/>
                  <a:pt x="119712" y="397726"/>
                  <a:pt x="119944" y="368522"/>
                </a:cubicBezTo>
                <a:cubicBezTo>
                  <a:pt x="120176" y="339318"/>
                  <a:pt x="120523" y="305016"/>
                  <a:pt x="120987" y="265614"/>
                </a:cubicBezTo>
                <a:lnTo>
                  <a:pt x="21555" y="269786"/>
                </a:lnTo>
                <a:cubicBezTo>
                  <a:pt x="7185" y="255879"/>
                  <a:pt x="0" y="227371"/>
                  <a:pt x="0" y="184261"/>
                </a:cubicBezTo>
                <a:cubicBezTo>
                  <a:pt x="0" y="168037"/>
                  <a:pt x="3013" y="154014"/>
                  <a:pt x="9039" y="142194"/>
                </a:cubicBezTo>
                <a:cubicBezTo>
                  <a:pt x="15066" y="130373"/>
                  <a:pt x="22830" y="121566"/>
                  <a:pt x="32333" y="115771"/>
                </a:cubicBezTo>
                <a:cubicBezTo>
                  <a:pt x="41836" y="109977"/>
                  <a:pt x="51222" y="105921"/>
                  <a:pt x="60493" y="103603"/>
                </a:cubicBezTo>
                <a:cubicBezTo>
                  <a:pt x="69764" y="101285"/>
                  <a:pt x="79267" y="100126"/>
                  <a:pt x="89002" y="100126"/>
                </a:cubicBezTo>
                <a:close/>
                <a:moveTo>
                  <a:pt x="1117864" y="0"/>
                </a:moveTo>
                <a:cubicBezTo>
                  <a:pt x="1127598" y="0"/>
                  <a:pt x="1136522" y="3129"/>
                  <a:pt x="1144634" y="9387"/>
                </a:cubicBezTo>
                <a:cubicBezTo>
                  <a:pt x="1152746" y="15644"/>
                  <a:pt x="1156802" y="24104"/>
                  <a:pt x="1156802" y="34766"/>
                </a:cubicBezTo>
                <a:cubicBezTo>
                  <a:pt x="1156802" y="49136"/>
                  <a:pt x="1148690" y="63158"/>
                  <a:pt x="1132466" y="76833"/>
                </a:cubicBezTo>
                <a:cubicBezTo>
                  <a:pt x="1116241" y="90508"/>
                  <a:pt x="1100712" y="97345"/>
                  <a:pt x="1085879" y="97345"/>
                </a:cubicBezTo>
                <a:cubicBezTo>
                  <a:pt x="1078926" y="97345"/>
                  <a:pt x="1073363" y="95491"/>
                  <a:pt x="1069191" y="91783"/>
                </a:cubicBezTo>
                <a:cubicBezTo>
                  <a:pt x="1065019" y="88074"/>
                  <a:pt x="1062701" y="84366"/>
                  <a:pt x="1062238" y="80657"/>
                </a:cubicBezTo>
                <a:lnTo>
                  <a:pt x="1060847" y="75095"/>
                </a:lnTo>
                <a:lnTo>
                  <a:pt x="1108824" y="1390"/>
                </a:lnTo>
                <a:cubicBezTo>
                  <a:pt x="1110679" y="463"/>
                  <a:pt x="1113692" y="0"/>
                  <a:pt x="1117864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F458EC-107E-4938-95AE-99841311E073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2" b="100000" l="0" r="98878">
                        <a14:foregroundMark x1="16529" y1="88606" x2="16529" y2="88606"/>
                        <a14:foregroundMark x1="29339" y1="97030" x2="29339" y2="97030"/>
                        <a14:foregroundMark x1="13105" y1="22364" x2="13105" y2="22364"/>
                        <a14:foregroundMark x1="84711" y1="36303" x2="84711" y2="36303"/>
                        <a14:foregroundMark x1="52243" y1="80606" x2="52243" y2="80606"/>
                        <a14:foregroundMark x1="13105" y1="23333" x2="11334" y2="66848"/>
                        <a14:foregroundMark x1="11334" y1="67030" x2="51830" y2="80606"/>
                        <a14:foregroundMark x1="84534" y1="36848" x2="52420" y2="80364"/>
                        <a14:foregroundMark x1="13636" y1="21758" x2="48996" y2="788"/>
                        <a14:foregroundMark x1="49528" y1="970" x2="69008" y2="4121"/>
                        <a14:foregroundMark x1="68831" y1="4727" x2="87544" y2="19212"/>
                        <a14:foregroundMark x1="89669" y1="20182" x2="84888" y2="35879"/>
                        <a14:foregroundMark x1="89669" y1="20788" x2="86246" y2="17636"/>
                        <a14:foregroundMark x1="84711" y1="36485" x2="83530" y2="67818"/>
                        <a14:foregroundMark x1="51653" y1="80788" x2="83530" y2="67273"/>
                        <a14:foregroundMark x1="68654" y1="58606" x2="12102" y2="22182"/>
                        <a14:foregroundMark x1="58914" y1="3333" x2="12515" y2="44727"/>
                        <a14:foregroundMark x1="30460" y1="12182" x2="86600" y2="27273"/>
                        <a14:foregroundMark x1="87957" y1="19394" x2="11157" y2="67030"/>
                        <a14:foregroundMark x1="49764" y1="43697" x2="68300" y2="58242"/>
                        <a14:foregroundMark x1="31582" y1="73939" x2="68064" y2="58242"/>
                        <a14:foregroundMark x1="25502" y1="59030" x2="40555" y2="70364"/>
                        <a14:foregroundMark x1="40555" y1="70364" x2="67119" y2="73515"/>
                        <a14:foregroundMark x1="67119" y1="73515" x2="49764" y2="42364"/>
                        <a14:foregroundMark x1="41145" y1="61939" x2="41145" y2="61939"/>
                        <a14:foregroundMark x1="51063" y1="59818" x2="51063" y2="59818"/>
                        <a14:foregroundMark x1="81641" y1="18242" x2="81641" y2="18242"/>
                        <a14:foregroundMark x1="73613" y1="14303" x2="73613" y2="14303"/>
                        <a14:foregroundMark x1="65053" y1="11576" x2="65053" y2="11576"/>
                        <a14:foregroundMark x1="63518" y1="8242" x2="63518" y2="8242"/>
                        <a14:foregroundMark x1="46517" y1="7273" x2="46517" y2="7273"/>
                        <a14:foregroundMark x1="97698" y1="57818" x2="97698" y2="5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7" y="149055"/>
            <a:ext cx="1345913" cy="131749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1977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Có tất cả bao nhiêu bút chì?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59080" y="2739074"/>
            <a:ext cx="1139444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 + 3 + 3 + 3 = 12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endParaRPr lang="en-US" sz="32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= 12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mười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924290" y="4023360"/>
            <a:ext cx="3098165" cy="2563495"/>
            <a:chOff x="14054" y="6336"/>
            <a:chExt cx="4879" cy="4037"/>
          </a:xfrm>
        </p:grpSpPr>
        <p:grpSp>
          <p:nvGrpSpPr>
            <p:cNvPr id="7" name="Group 6"/>
            <p:cNvGrpSpPr/>
            <p:nvPr/>
          </p:nvGrpSpPr>
          <p:grpSpPr>
            <a:xfrm flipH="1">
              <a:off x="14054" y="7295"/>
              <a:ext cx="2972" cy="3078"/>
              <a:chOff x="426" y="-39"/>
              <a:chExt cx="2972" cy="307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055" y="1211"/>
                <a:ext cx="1343" cy="1500"/>
                <a:chOff x="1646" y="913"/>
                <a:chExt cx="1343" cy="150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1646" y="1070"/>
                  <a:ext cx="1343" cy="1343"/>
                </a:xfrm>
                <a:prstGeom prst="roundRect">
                  <a:avLst/>
                </a:prstGeom>
                <a:solidFill>
                  <a:srgbClr val="B4DF86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 Box 26"/>
                <p:cNvSpPr txBox="1"/>
                <p:nvPr/>
              </p:nvSpPr>
              <p:spPr>
                <a:xfrm>
                  <a:off x="1647" y="913"/>
                  <a:ext cx="1076" cy="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26" y="-39"/>
                <a:ext cx="2175" cy="3078"/>
                <a:chOff x="6611" y="-954"/>
                <a:chExt cx="1874" cy="2685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363" y="-175"/>
                  <a:ext cx="653" cy="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/>
                <p:cNvPicPr/>
                <p:nvPr/>
              </p:nvPicPr>
              <p:blipFill>
                <a:blip r:embed="rId5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6611" y="-954"/>
                  <a:ext cx="1874" cy="268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>
              <a:off x="15867" y="6336"/>
              <a:ext cx="3066" cy="1581"/>
              <a:chOff x="11107" y="3602"/>
              <a:chExt cx="3066" cy="1581"/>
            </a:xfrm>
          </p:grpSpPr>
          <p:sp>
            <p:nvSpPr>
              <p:cNvPr id="14" name="Oval Callout 13"/>
              <p:cNvSpPr/>
              <p:nvPr/>
            </p:nvSpPr>
            <p:spPr>
              <a:xfrm>
                <a:off x="11107" y="3602"/>
                <a:ext cx="3066" cy="1581"/>
              </a:xfrm>
              <a:prstGeom prst="wedgeEllipseCallout">
                <a:avLst>
                  <a:gd name="adj1" fmla="val -31960"/>
                  <a:gd name="adj2" fmla="val 62144"/>
                </a:avLst>
              </a:prstGeom>
              <a:solidFill>
                <a:srgbClr val="AFF3FF"/>
              </a:solidFill>
              <a:ln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 Box 15"/>
              <p:cNvSpPr txBox="1"/>
              <p:nvPr/>
            </p:nvSpPr>
            <p:spPr>
              <a:xfrm>
                <a:off x="11153" y="3936"/>
                <a:ext cx="2940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Calibri" panose="020F0502020204030204" pitchFamily="34" charset="0"/>
                    <a:cs typeface="Calibri" panose="020F0502020204030204" pitchFamily="34" charset="0"/>
                  </a:rPr>
                  <a:t>Dấu nhân</a:t>
                </a:r>
              </a:p>
            </p:txBody>
          </p:sp>
        </p:grpSp>
      </p:grpSp>
      <p:pic>
        <p:nvPicPr>
          <p:cNvPr id="21" name="Picture 20"/>
          <p:cNvPicPr/>
          <p:nvPr/>
        </p:nvPicPr>
        <p:blipFill>
          <a:blip r:embed="rId6"/>
          <a:srcRect l="64873"/>
          <a:stretch>
            <a:fillRect/>
          </a:stretch>
        </p:blipFill>
        <p:spPr>
          <a:xfrm rot="5400000" flipV="1">
            <a:off x="2549525" y="2235352"/>
            <a:ext cx="431800" cy="26282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1127822" y="3809626"/>
            <a:ext cx="3267330" cy="584834"/>
            <a:chOff x="1797" y="7187"/>
            <a:chExt cx="5917" cy="1603"/>
          </a:xfrm>
        </p:grpSpPr>
        <p:sp>
          <p:nvSpPr>
            <p:cNvPr id="23" name="Rounded Rectangle 22"/>
            <p:cNvSpPr/>
            <p:nvPr/>
          </p:nvSpPr>
          <p:spPr>
            <a:xfrm>
              <a:off x="1885" y="7369"/>
              <a:ext cx="5829" cy="13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797" y="7265"/>
              <a:ext cx="5864" cy="13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Text Box 14"/>
            <p:cNvSpPr txBox="1"/>
            <p:nvPr/>
          </p:nvSpPr>
          <p:spPr>
            <a:xfrm>
              <a:off x="2069" y="7187"/>
              <a:ext cx="5282" cy="1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88290"/>
            <a:ext cx="8153400" cy="4172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8805" y="2147888"/>
            <a:ext cx="7664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UTM Cooper Black" panose="02040603050506020204" pitchFamily="18" charset="0"/>
              </a:rPr>
              <a:t>THỰC HÀNH </a:t>
            </a:r>
            <a:endParaRPr lang="en-US" sz="80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097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0045" y="193675"/>
            <a:ext cx="982345" cy="987425"/>
            <a:chOff x="483" y="327"/>
            <a:chExt cx="1547" cy="1555"/>
          </a:xfrm>
        </p:grpSpPr>
        <p:sp>
          <p:nvSpPr>
            <p:cNvPr id="2" name="Isosceles Triangle 1"/>
            <p:cNvSpPr/>
            <p:nvPr/>
          </p:nvSpPr>
          <p:spPr>
            <a:xfrm>
              <a:off x="483" y="327"/>
              <a:ext cx="1547" cy="144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902" y="459"/>
              <a:ext cx="634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104" name="Picture 10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480000">
            <a:off x="1374775" y="-281305"/>
            <a:ext cx="1594485" cy="1708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5720" y="1268730"/>
            <a:ext cx="1901190" cy="1954530"/>
            <a:chOff x="426" y="-39"/>
            <a:chExt cx="2994" cy="3078"/>
          </a:xfrm>
        </p:grpSpPr>
        <p:grpSp>
          <p:nvGrpSpPr>
            <p:cNvPr id="28" name="Group 27"/>
            <p:cNvGrpSpPr/>
            <p:nvPr/>
          </p:nvGrpSpPr>
          <p:grpSpPr>
            <a:xfrm>
              <a:off x="2055" y="1211"/>
              <a:ext cx="1365" cy="1500"/>
              <a:chOff x="1646" y="913"/>
              <a:chExt cx="1365" cy="15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646" y="1070"/>
                <a:ext cx="1343" cy="1343"/>
              </a:xfrm>
              <a:prstGeom prst="roundRect">
                <a:avLst/>
              </a:prstGeom>
              <a:solidFill>
                <a:srgbClr val="B4DF86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 Box 9"/>
              <p:cNvSpPr txBox="1"/>
              <p:nvPr/>
            </p:nvSpPr>
            <p:spPr>
              <a:xfrm>
                <a:off x="1935" y="913"/>
                <a:ext cx="1076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6" y="-39"/>
              <a:ext cx="2175" cy="3078"/>
              <a:chOff x="6611" y="-954"/>
              <a:chExt cx="1874" cy="268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363" y="-175"/>
                <a:ext cx="653" cy="5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/>
              <p:nvPr/>
            </p:nvPicPr>
            <p:blipFill>
              <a:blip r:embed="rId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6611" y="-954"/>
                <a:ext cx="1874" cy="268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2128520" y="1268730"/>
            <a:ext cx="9944100" cy="2693035"/>
            <a:chOff x="3337" y="2161"/>
            <a:chExt cx="15675" cy="3524"/>
          </a:xfrm>
        </p:grpSpPr>
        <p:sp>
          <p:nvSpPr>
            <p:cNvPr id="30" name="Rectangles 29"/>
            <p:cNvSpPr/>
            <p:nvPr/>
          </p:nvSpPr>
          <p:spPr>
            <a:xfrm>
              <a:off x="3394" y="2161"/>
              <a:ext cx="15618" cy="3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Picture1"/>
            <p:cNvPicPr>
              <a:picLocks noChangeAspect="1"/>
            </p:cNvPicPr>
            <p:nvPr/>
          </p:nvPicPr>
          <p:blipFill>
            <a:blip r:embed="rId7"/>
            <a:srcRect t="15968" b="27849"/>
            <a:stretch>
              <a:fillRect/>
            </a:stretch>
          </p:blipFill>
          <p:spPr>
            <a:xfrm>
              <a:off x="3337" y="2187"/>
              <a:ext cx="15664" cy="3499"/>
            </a:xfrm>
            <a:prstGeom prst="rect">
              <a:avLst/>
            </a:prstGeom>
          </p:spPr>
        </p:pic>
      </p:grpSp>
      <p:sp>
        <p:nvSpPr>
          <p:cNvPr id="32" name="Text Box 31"/>
          <p:cNvSpPr txBox="1"/>
          <p:nvPr/>
        </p:nvSpPr>
        <p:spPr>
          <a:xfrm>
            <a:off x="1844040" y="2837180"/>
            <a:ext cx="940371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charset="0"/>
              </a:rPr>
              <a:t>     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charset="0"/>
              </a:rPr>
              <a:t>     </a:t>
            </a:r>
            <a:endParaRPr lang="en-US" sz="9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 2" panose="05020102010507070707" charset="0"/>
            </a:endParaRPr>
          </a:p>
        </p:txBody>
      </p:sp>
      <p:pic>
        <p:nvPicPr>
          <p:cNvPr id="3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711055" y="4698365"/>
            <a:ext cx="2326640" cy="1950720"/>
            <a:chOff x="12984" y="5151"/>
            <a:chExt cx="3664" cy="3072"/>
          </a:xfrm>
        </p:grpSpPr>
        <p:sp>
          <p:nvSpPr>
            <p:cNvPr id="8" name="Rectangles 7"/>
            <p:cNvSpPr/>
            <p:nvPr/>
          </p:nvSpPr>
          <p:spPr>
            <a:xfrm>
              <a:off x="12984" y="5151"/>
              <a:ext cx="3664" cy="3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12984" y="5151"/>
              <a:ext cx="366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>
                <a:lnSpc>
                  <a:spcPct val="100000"/>
                </a:lnSpc>
              </a:pPr>
              <a:r>
                <a:rPr lang="en-US" sz="2800" b="1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28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</a:t>
              </a:r>
              <a:endPara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/>
            <p:cNvPicPr/>
            <p:nvPr/>
          </p:nvPicPr>
          <p:blipFill>
            <a:blip r:embed="rId9"/>
            <a:srcRect l="2280" t="31414" r="1700"/>
            <a:stretch>
              <a:fillRect/>
            </a:stretch>
          </p:blipFill>
          <p:spPr>
            <a:xfrm>
              <a:off x="13645" y="6652"/>
              <a:ext cx="2342" cy="146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0045" y="193675"/>
            <a:ext cx="982345" cy="987425"/>
            <a:chOff x="483" y="327"/>
            <a:chExt cx="1547" cy="1555"/>
          </a:xfrm>
        </p:grpSpPr>
        <p:sp>
          <p:nvSpPr>
            <p:cNvPr id="2" name="Isosceles Triangle 1"/>
            <p:cNvSpPr/>
            <p:nvPr/>
          </p:nvSpPr>
          <p:spPr>
            <a:xfrm>
              <a:off x="483" y="327"/>
              <a:ext cx="1547" cy="144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902" y="459"/>
              <a:ext cx="634" cy="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104" name="Picture 10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480000">
            <a:off x="1374775" y="-281305"/>
            <a:ext cx="1594485" cy="1708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" name="Group 30"/>
          <p:cNvGrpSpPr/>
          <p:nvPr/>
        </p:nvGrpSpPr>
        <p:grpSpPr>
          <a:xfrm>
            <a:off x="1119505" y="1482725"/>
            <a:ext cx="9953625" cy="2448560"/>
            <a:chOff x="3337" y="2161"/>
            <a:chExt cx="15675" cy="3524"/>
          </a:xfrm>
        </p:grpSpPr>
        <p:sp>
          <p:nvSpPr>
            <p:cNvPr id="30" name="Rectangles 29"/>
            <p:cNvSpPr/>
            <p:nvPr/>
          </p:nvSpPr>
          <p:spPr>
            <a:xfrm>
              <a:off x="3394" y="2161"/>
              <a:ext cx="15618" cy="3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Picture1"/>
            <p:cNvPicPr>
              <a:picLocks noChangeAspect="1"/>
            </p:cNvPicPr>
            <p:nvPr/>
          </p:nvPicPr>
          <p:blipFill>
            <a:blip r:embed="rId6"/>
            <a:srcRect t="15968" b="27849"/>
            <a:stretch>
              <a:fillRect/>
            </a:stretch>
          </p:blipFill>
          <p:spPr>
            <a:xfrm>
              <a:off x="3337" y="2187"/>
              <a:ext cx="15664" cy="3499"/>
            </a:xfrm>
            <a:prstGeom prst="rect">
              <a:avLst/>
            </a:prstGeom>
          </p:spPr>
        </p:pic>
      </p:grpSp>
      <p:pic>
        <p:nvPicPr>
          <p:cNvPr id="3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11055" y="4698365"/>
            <a:ext cx="2326640" cy="1950720"/>
            <a:chOff x="12984" y="5151"/>
            <a:chExt cx="3664" cy="3072"/>
          </a:xfrm>
        </p:grpSpPr>
        <p:sp>
          <p:nvSpPr>
            <p:cNvPr id="8" name="Rectangles 7"/>
            <p:cNvSpPr/>
            <p:nvPr/>
          </p:nvSpPr>
          <p:spPr>
            <a:xfrm>
              <a:off x="12984" y="5151"/>
              <a:ext cx="3664" cy="3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12984" y="5151"/>
              <a:ext cx="366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 hiện vào:</a:t>
              </a:r>
            </a:p>
            <a:p>
              <a:pPr algn="ctr">
                <a:lnSpc>
                  <a:spcPct val="100000"/>
                </a:lnSpc>
              </a:pPr>
              <a:r>
                <a:rPr lang="en-US" sz="2800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 con</a:t>
              </a:r>
            </a:p>
          </p:txBody>
        </p:sp>
        <p:pic>
          <p:nvPicPr>
            <p:cNvPr id="10" name="Picture 9"/>
            <p:cNvPicPr/>
            <p:nvPr/>
          </p:nvPicPr>
          <p:blipFill>
            <a:blip r:embed="rId8"/>
            <a:srcRect l="2280" t="31414" r="1700"/>
            <a:stretch>
              <a:fillRect/>
            </a:stretch>
          </p:blipFill>
          <p:spPr>
            <a:xfrm>
              <a:off x="13645" y="6652"/>
              <a:ext cx="2342" cy="146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" name="Picture 11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300" y="1811655"/>
            <a:ext cx="9406255" cy="25787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Viết phép nhân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33"/>
          <p:cNvSpPr txBox="1"/>
          <p:nvPr/>
        </p:nvSpPr>
        <p:spPr>
          <a:xfrm>
            <a:off x="867410" y="1277620"/>
            <a:ext cx="666940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Số bàn tay của 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bạn</a:t>
            </a: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            .</a:t>
            </a:r>
            <a:r>
              <a:rPr lang="en-US" sz="48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. x .</a:t>
            </a:r>
            <a:r>
              <a:rPr lang="en-US" sz="48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7324090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7151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269740" y="441007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5084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7141210" y="1666240"/>
            <a:ext cx="3662680" cy="1725930"/>
            <a:chOff x="12153" y="4743"/>
            <a:chExt cx="5768" cy="2718"/>
          </a:xfrm>
        </p:grpSpPr>
        <p:sp>
          <p:nvSpPr>
            <p:cNvPr id="1289" name="Google Shape;1289;p42"/>
            <p:cNvSpPr/>
            <p:nvPr/>
          </p:nvSpPr>
          <p:spPr>
            <a:xfrm rot="10800000" flipV="1">
              <a:off x="12153" y="4743"/>
              <a:ext cx="5768" cy="27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Text Box 16"/>
            <p:cNvSpPr txBox="1"/>
            <p:nvPr/>
          </p:nvSpPr>
          <p:spPr>
            <a:xfrm>
              <a:off x="12448" y="4826"/>
              <a:ext cx="5177" cy="208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 bạn có mấy bàn tay?</a:t>
              </a: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3268980" y="5235575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810125" y="5236210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6351270" y="5236845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7892415" y="5237480"/>
            <a:ext cx="4711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48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8375015" y="2422525"/>
            <a:ext cx="3662680" cy="1212850"/>
            <a:chOff x="12153" y="4600"/>
            <a:chExt cx="5768" cy="1910"/>
          </a:xfrm>
        </p:grpSpPr>
        <p:sp>
          <p:nvSpPr>
            <p:cNvPr id="29" name="Google Shape;1289;p42"/>
            <p:cNvSpPr/>
            <p:nvPr/>
          </p:nvSpPr>
          <p:spPr>
            <a:xfrm rot="10800000" flipV="1">
              <a:off x="12153" y="4600"/>
              <a:ext cx="5768" cy="1910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Text Box 29"/>
            <p:cNvSpPr txBox="1"/>
            <p:nvPr/>
          </p:nvSpPr>
          <p:spPr>
            <a:xfrm>
              <a:off x="12448" y="4847"/>
              <a:ext cx="5177" cy="111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 mấy bạn?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Viết phép nhân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33"/>
          <p:cNvSpPr txBox="1"/>
          <p:nvPr/>
        </p:nvSpPr>
        <p:spPr>
          <a:xfrm>
            <a:off x="867410" y="1277620"/>
            <a:ext cx="666940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Số bàn tay của 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bạn</a:t>
            </a: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            .</a:t>
            </a:r>
            <a:r>
              <a:rPr lang="en-US" sz="48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. x .</a:t>
            </a:r>
            <a:r>
              <a:rPr lang="en-US" sz="48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711055" y="4698365"/>
            <a:ext cx="2326640" cy="1950720"/>
            <a:chOff x="12984" y="5151"/>
            <a:chExt cx="3664" cy="3072"/>
          </a:xfrm>
        </p:grpSpPr>
        <p:sp>
          <p:nvSpPr>
            <p:cNvPr id="25" name="Rectangles 24"/>
            <p:cNvSpPr/>
            <p:nvPr/>
          </p:nvSpPr>
          <p:spPr>
            <a:xfrm>
              <a:off x="12984" y="5151"/>
              <a:ext cx="3664" cy="3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2984" y="5151"/>
              <a:ext cx="366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 hiện vào:</a:t>
              </a:r>
            </a:p>
            <a:p>
              <a:pPr algn="ctr">
                <a:lnSpc>
                  <a:spcPct val="100000"/>
                </a:lnSpc>
              </a:pPr>
              <a:r>
                <a:rPr lang="en-US" sz="2800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 con</a:t>
              </a:r>
            </a:p>
          </p:txBody>
        </p:sp>
        <p:pic>
          <p:nvPicPr>
            <p:cNvPr id="100" name="Picture 99"/>
            <p:cNvPicPr/>
            <p:nvPr/>
          </p:nvPicPr>
          <p:blipFill>
            <a:blip r:embed="rId7"/>
            <a:srcRect l="2280" t="31414" r="1700"/>
            <a:stretch>
              <a:fillRect/>
            </a:stretch>
          </p:blipFill>
          <p:spPr>
            <a:xfrm>
              <a:off x="13645" y="6652"/>
              <a:ext cx="2342" cy="14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Donut 6"/>
          <p:cNvSpPr/>
          <p:nvPr/>
        </p:nvSpPr>
        <p:spPr>
          <a:xfrm>
            <a:off x="7324090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7151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269740" y="441007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5084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2521585" y="5465445"/>
            <a:ext cx="71894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bàn tay được lặp lại 4 lần</a:t>
            </a:r>
            <a:endParaRPr lang="en-US" sz="4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553960" y="1623695"/>
            <a:ext cx="4483735" cy="1811655"/>
            <a:chOff x="11063" y="4608"/>
            <a:chExt cx="7061" cy="2853"/>
          </a:xfrm>
        </p:grpSpPr>
        <p:sp>
          <p:nvSpPr>
            <p:cNvPr id="32" name="Google Shape;1289;p42"/>
            <p:cNvSpPr/>
            <p:nvPr/>
          </p:nvSpPr>
          <p:spPr>
            <a:xfrm rot="10800000" flipV="1">
              <a:off x="11063" y="4608"/>
              <a:ext cx="7061" cy="2853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 Box 34"/>
            <p:cNvSpPr txBox="1"/>
            <p:nvPr/>
          </p:nvSpPr>
          <p:spPr>
            <a:xfrm>
              <a:off x="11438" y="4734"/>
              <a:ext cx="6081" cy="208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Hai bàn tay được lặp lại mấy lần?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Viết phép nhân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33"/>
          <p:cNvSpPr txBox="1"/>
          <p:nvPr/>
        </p:nvSpPr>
        <p:spPr>
          <a:xfrm>
            <a:off x="867410" y="1277620"/>
            <a:ext cx="6669405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Số bàn tay của 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bạn</a:t>
            </a: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sz="4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en-US" sz="6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7324090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7151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269740" y="441007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50845" y="4351655"/>
            <a:ext cx="1369695" cy="1055370"/>
          </a:xfrm>
          <a:prstGeom prst="donut">
            <a:avLst>
              <a:gd name="adj" fmla="val 809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7775" y="5452745"/>
            <a:ext cx="7172960" cy="1054100"/>
            <a:chOff x="3965" y="8587"/>
            <a:chExt cx="11296" cy="1660"/>
          </a:xfrm>
        </p:grpSpPr>
        <p:sp>
          <p:nvSpPr>
            <p:cNvPr id="4" name="Rounded Rectangle 3"/>
            <p:cNvSpPr/>
            <p:nvPr/>
          </p:nvSpPr>
          <p:spPr>
            <a:xfrm>
              <a:off x="3965" y="8687"/>
              <a:ext cx="11296" cy="1560"/>
            </a:xfrm>
            <a:prstGeom prst="roundRect">
              <a:avLst>
                <a:gd name="adj" fmla="val 50000"/>
              </a:avLst>
            </a:prstGeom>
            <a:solidFill>
              <a:srgbClr val="FFE395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4646" y="8587"/>
              <a:ext cx="10615" cy="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20000"/>
                </a:lnSpc>
                <a:buFont typeface="+mj-lt"/>
                <a:buNone/>
              </a:pPr>
              <a:r>
                <a:rPr lang="en-US" sz="4800" b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4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bàn tay được lấy </a:t>
              </a:r>
              <a:r>
                <a:rPr lang="en-US" sz="4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4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lần</a:t>
              </a:r>
              <a:endParaRPr lang="en-US" sz="4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sp>
        <p:nvSpPr>
          <p:cNvPr id="42" name="Text Box 41"/>
          <p:cNvSpPr txBox="1"/>
          <p:nvPr/>
        </p:nvSpPr>
        <p:spPr>
          <a:xfrm>
            <a:off x="4340225" y="2158365"/>
            <a:ext cx="163068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6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6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Viết phép nhân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40" y="34080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flipH="1">
            <a:off x="7720965" y="1987550"/>
            <a:ext cx="4316095" cy="1811655"/>
            <a:chOff x="11327" y="4608"/>
            <a:chExt cx="6797" cy="2853"/>
          </a:xfrm>
        </p:grpSpPr>
        <p:sp>
          <p:nvSpPr>
            <p:cNvPr id="32" name="Google Shape;1289;p42"/>
            <p:cNvSpPr/>
            <p:nvPr/>
          </p:nvSpPr>
          <p:spPr>
            <a:xfrm rot="10800000" flipV="1">
              <a:off x="11327" y="4608"/>
              <a:ext cx="6797" cy="2853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 Box 34"/>
            <p:cNvSpPr txBox="1"/>
            <p:nvPr/>
          </p:nvSpPr>
          <p:spPr>
            <a:xfrm>
              <a:off x="11625" y="4751"/>
              <a:ext cx="6081" cy="208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ngón tay được lặp lại mấy lần?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11055" y="4698365"/>
            <a:ext cx="2326640" cy="1950720"/>
            <a:chOff x="12984" y="5151"/>
            <a:chExt cx="3664" cy="3072"/>
          </a:xfrm>
        </p:grpSpPr>
        <p:sp>
          <p:nvSpPr>
            <p:cNvPr id="25" name="Rectangles 24"/>
            <p:cNvSpPr/>
            <p:nvPr/>
          </p:nvSpPr>
          <p:spPr>
            <a:xfrm>
              <a:off x="12984" y="5151"/>
              <a:ext cx="3664" cy="3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25"/>
            <p:cNvSpPr txBox="1"/>
            <p:nvPr/>
          </p:nvSpPr>
          <p:spPr>
            <a:xfrm>
              <a:off x="12984" y="5151"/>
              <a:ext cx="366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 hiện vào:</a:t>
              </a:r>
            </a:p>
            <a:p>
              <a:pPr algn="ctr">
                <a:lnSpc>
                  <a:spcPct val="100000"/>
                </a:lnSpc>
              </a:pPr>
              <a:r>
                <a:rPr lang="en-US" sz="2800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 con</a:t>
              </a:r>
            </a:p>
          </p:txBody>
        </p:sp>
        <p:pic>
          <p:nvPicPr>
            <p:cNvPr id="100" name="Picture 99"/>
            <p:cNvPicPr/>
            <p:nvPr/>
          </p:nvPicPr>
          <p:blipFill>
            <a:blip r:embed="rId7"/>
            <a:srcRect l="2280" t="31414" r="1700"/>
            <a:stretch>
              <a:fillRect/>
            </a:stretch>
          </p:blipFill>
          <p:spPr>
            <a:xfrm>
              <a:off x="13645" y="6652"/>
              <a:ext cx="2342" cy="14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6" name="Text Box 35"/>
          <p:cNvSpPr txBox="1"/>
          <p:nvPr/>
        </p:nvSpPr>
        <p:spPr>
          <a:xfrm>
            <a:off x="2221865" y="5490845"/>
            <a:ext cx="77482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ngón tay được lặp lại 8 lần</a:t>
            </a:r>
            <a:endParaRPr lang="en-US" sz="4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79805" y="1260475"/>
            <a:ext cx="7116445" cy="1863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Số ngón tay của 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bàn tay</a:t>
            </a: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.</a:t>
            </a:r>
            <a:r>
              <a:rPr lang="en-US" sz="48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 x .</a:t>
            </a:r>
            <a:r>
              <a:rPr lang="en-US" sz="48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</a:p>
        </p:txBody>
      </p:sp>
      <p:sp>
        <p:nvSpPr>
          <p:cNvPr id="4" name="Up Arrow 3"/>
          <p:cNvSpPr/>
          <p:nvPr/>
        </p:nvSpPr>
        <p:spPr>
          <a:xfrm>
            <a:off x="320611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72681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34784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522224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590550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>
            <a:off x="658876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7463155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8235950" y="5363845"/>
            <a:ext cx="381000" cy="4953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flipH="1">
            <a:off x="8142605" y="1960245"/>
            <a:ext cx="3662680" cy="1725930"/>
            <a:chOff x="12153" y="4743"/>
            <a:chExt cx="5768" cy="2718"/>
          </a:xfrm>
        </p:grpSpPr>
        <p:sp>
          <p:nvSpPr>
            <p:cNvPr id="43" name="Google Shape;1289;p42"/>
            <p:cNvSpPr/>
            <p:nvPr/>
          </p:nvSpPr>
          <p:spPr>
            <a:xfrm rot="10800000" flipV="1">
              <a:off x="12153" y="4743"/>
              <a:ext cx="5768" cy="27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Text Box 43"/>
            <p:cNvSpPr txBox="1"/>
            <p:nvPr/>
          </p:nvSpPr>
          <p:spPr>
            <a:xfrm>
              <a:off x="12448" y="4786"/>
              <a:ext cx="5177" cy="227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bàn tay có 5 ngón tay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78450"/>
            <a:ext cx="1541145" cy="8496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4510405" cy="986790"/>
            <a:chOff x="567" y="305"/>
            <a:chExt cx="7103" cy="1554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5"/>
              <a:ext cx="6304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Viết phép nhân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33" name="Picture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70" y="3369945"/>
            <a:ext cx="6779260" cy="195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2" y="238137"/>
            <a:ext cx="1476375" cy="8286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7775" y="5452745"/>
            <a:ext cx="7376160" cy="1054100"/>
            <a:chOff x="3965" y="8587"/>
            <a:chExt cx="11616" cy="1660"/>
          </a:xfrm>
        </p:grpSpPr>
        <p:sp>
          <p:nvSpPr>
            <p:cNvPr id="4" name="Rounded Rectangle 3"/>
            <p:cNvSpPr/>
            <p:nvPr/>
          </p:nvSpPr>
          <p:spPr>
            <a:xfrm>
              <a:off x="3965" y="8687"/>
              <a:ext cx="11616" cy="1560"/>
            </a:xfrm>
            <a:prstGeom prst="roundRect">
              <a:avLst>
                <a:gd name="adj" fmla="val 50000"/>
              </a:avLst>
            </a:prstGeom>
            <a:solidFill>
              <a:srgbClr val="FFE395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4646" y="8587"/>
              <a:ext cx="10615" cy="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20000"/>
                </a:lnSpc>
                <a:buFont typeface="+mj-lt"/>
                <a:buNone/>
              </a:pPr>
              <a:r>
                <a:rPr lang="en-US" sz="4800" b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4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ngón tay được lấy </a:t>
              </a:r>
              <a:r>
                <a:rPr lang="en-US" sz="4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sz="4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lần</a:t>
              </a:r>
              <a:endParaRPr lang="en-US" sz="4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979805" y="1260475"/>
            <a:ext cx="7116445" cy="2085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Số ngón tay của 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 bàn tay</a:t>
            </a:r>
          </a:p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           </a:t>
            </a:r>
            <a:r>
              <a:rPr lang="en-US" sz="6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5</a:t>
            </a: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6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x</a:t>
            </a: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8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4340225" y="2158365"/>
            <a:ext cx="1630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  <a:endParaRPr lang="en-US" sz="60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478915" y="711200"/>
            <a:ext cx="9829800" cy="4222115"/>
            <a:chOff x="2329" y="-40"/>
            <a:chExt cx="15480" cy="6649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82" y="-40"/>
              <a:ext cx="5636" cy="563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2329" y="2129"/>
              <a:ext cx="15480" cy="4480"/>
              <a:chOff x="2329" y="2129"/>
              <a:chExt cx="15480" cy="448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529" y="2305"/>
                <a:ext cx="15082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Tính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7" y="5820422"/>
            <a:ext cx="1476375" cy="828675"/>
          </a:xfrm>
          <a:prstGeom prst="rect">
            <a:avLst/>
          </a:prstGeom>
        </p:spPr>
      </p:pic>
      <p:sp>
        <p:nvSpPr>
          <p:cNvPr id="42" name="Text Box 41"/>
          <p:cNvSpPr txBox="1"/>
          <p:nvPr/>
        </p:nvSpPr>
        <p:spPr>
          <a:xfrm>
            <a:off x="4529138" y="2200275"/>
            <a:ext cx="313372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 = </a:t>
            </a:r>
            <a:r>
              <a:rPr lang="en-US" sz="66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548120" y="1905"/>
            <a:ext cx="4203382" cy="1912620"/>
            <a:chOff x="10454" y="7458"/>
            <a:chExt cx="5108" cy="3012"/>
          </a:xfrm>
        </p:grpSpPr>
        <p:grpSp>
          <p:nvGrpSpPr>
            <p:cNvPr id="323" name="Group 322"/>
            <p:cNvGrpSpPr/>
            <p:nvPr/>
          </p:nvGrpSpPr>
          <p:grpSpPr>
            <a:xfrm flipH="1">
              <a:off x="10454" y="7458"/>
              <a:ext cx="5108" cy="3012"/>
              <a:chOff x="11898" y="4722"/>
              <a:chExt cx="4868" cy="1920"/>
            </a:xfrm>
          </p:grpSpPr>
          <p:sp>
            <p:nvSpPr>
              <p:cNvPr id="324" name="Freeform 323"/>
              <p:cNvSpPr/>
              <p:nvPr/>
            </p:nvSpPr>
            <p:spPr>
              <a:xfrm>
                <a:off x="12095" y="4739"/>
                <a:ext cx="4633" cy="1834"/>
              </a:xfrm>
              <a:custGeom>
                <a:avLst/>
                <a:gdLst>
                  <a:gd name="connisteX0" fmla="*/ 987425 w 2941955"/>
                  <a:gd name="connsiteY0" fmla="*/ 155575 h 1164590"/>
                  <a:gd name="connisteX1" fmla="*/ 655955 w 2941955"/>
                  <a:gd name="connsiteY1" fmla="*/ 99060 h 1164590"/>
                  <a:gd name="connisteX2" fmla="*/ 360045 w 2941955"/>
                  <a:gd name="connsiteY2" fmla="*/ 141605 h 1164590"/>
                  <a:gd name="connisteX3" fmla="*/ 113030 w 2941955"/>
                  <a:gd name="connsiteY3" fmla="*/ 268605 h 1164590"/>
                  <a:gd name="connisteX4" fmla="*/ 0 w 2941955"/>
                  <a:gd name="connsiteY4" fmla="*/ 387985 h 1164590"/>
                  <a:gd name="connisteX5" fmla="*/ 77470 w 2941955"/>
                  <a:gd name="connsiteY5" fmla="*/ 536575 h 1164590"/>
                  <a:gd name="connisteX6" fmla="*/ 127000 w 2941955"/>
                  <a:gd name="connsiteY6" fmla="*/ 564515 h 1164590"/>
                  <a:gd name="connisteX7" fmla="*/ 0 w 2941955"/>
                  <a:gd name="connsiteY7" fmla="*/ 691515 h 1164590"/>
                  <a:gd name="connisteX8" fmla="*/ 42545 w 2941955"/>
                  <a:gd name="connsiteY8" fmla="*/ 875030 h 1164590"/>
                  <a:gd name="connisteX9" fmla="*/ 247015 w 2941955"/>
                  <a:gd name="connsiteY9" fmla="*/ 967105 h 1164590"/>
                  <a:gd name="connisteX10" fmla="*/ 662940 w 2941955"/>
                  <a:gd name="connsiteY10" fmla="*/ 981075 h 1164590"/>
                  <a:gd name="connisteX11" fmla="*/ 860425 w 2941955"/>
                  <a:gd name="connsiteY11" fmla="*/ 931545 h 1164590"/>
                  <a:gd name="connisteX12" fmla="*/ 889000 w 2941955"/>
                  <a:gd name="connsiteY12" fmla="*/ 1037590 h 1164590"/>
                  <a:gd name="connisteX13" fmla="*/ 1213485 w 2941955"/>
                  <a:gd name="connsiteY13" fmla="*/ 1122045 h 1164590"/>
                  <a:gd name="connisteX14" fmla="*/ 1524000 w 2941955"/>
                  <a:gd name="connsiteY14" fmla="*/ 1101090 h 1164590"/>
                  <a:gd name="connisteX15" fmla="*/ 2003425 w 2941955"/>
                  <a:gd name="connsiteY15" fmla="*/ 1164590 h 1164590"/>
                  <a:gd name="connisteX16" fmla="*/ 1884045 w 2941955"/>
                  <a:gd name="connsiteY16" fmla="*/ 1002030 h 1164590"/>
                  <a:gd name="connisteX17" fmla="*/ 2145030 w 2941955"/>
                  <a:gd name="connsiteY17" fmla="*/ 1002030 h 1164590"/>
                  <a:gd name="connisteX18" fmla="*/ 2447925 w 2941955"/>
                  <a:gd name="connsiteY18" fmla="*/ 917575 h 1164590"/>
                  <a:gd name="connisteX19" fmla="*/ 2546985 w 2941955"/>
                  <a:gd name="connsiteY19" fmla="*/ 861060 h 1164590"/>
                  <a:gd name="connisteX20" fmla="*/ 2511425 w 2941955"/>
                  <a:gd name="connsiteY20" fmla="*/ 720090 h 1164590"/>
                  <a:gd name="connisteX21" fmla="*/ 2730500 w 2941955"/>
                  <a:gd name="connsiteY21" fmla="*/ 698500 h 1164590"/>
                  <a:gd name="connisteX22" fmla="*/ 2941955 w 2941955"/>
                  <a:gd name="connsiteY22" fmla="*/ 514985 h 1164590"/>
                  <a:gd name="connisteX23" fmla="*/ 2773045 w 2941955"/>
                  <a:gd name="connsiteY23" fmla="*/ 324485 h 1164590"/>
                  <a:gd name="connisteX24" fmla="*/ 2497455 w 2941955"/>
                  <a:gd name="connsiteY24" fmla="*/ 247015 h 1164590"/>
                  <a:gd name="connisteX25" fmla="*/ 2335530 w 2941955"/>
                  <a:gd name="connsiteY25" fmla="*/ 240030 h 1164590"/>
                  <a:gd name="connisteX26" fmla="*/ 2145030 w 2941955"/>
                  <a:gd name="connsiteY26" fmla="*/ 92075 h 1164590"/>
                  <a:gd name="connisteX27" fmla="*/ 1820545 w 2941955"/>
                  <a:gd name="connsiteY27" fmla="*/ 0 h 1164590"/>
                  <a:gd name="connisteX28" fmla="*/ 1460500 w 2941955"/>
                  <a:gd name="connsiteY28" fmla="*/ 6985 h 1164590"/>
                  <a:gd name="connisteX29" fmla="*/ 1100455 w 2941955"/>
                  <a:gd name="connsiteY29" fmla="*/ 78105 h 1164590"/>
                  <a:gd name="connisteX30" fmla="*/ 987425 w 2941955"/>
                  <a:gd name="connsiteY30" fmla="*/ 155575 h 116459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</a:cxnLst>
                <a:rect l="l" t="t" r="r" b="b"/>
                <a:pathLst>
                  <a:path w="2941955" h="1164590">
                    <a:moveTo>
                      <a:pt x="987425" y="155575"/>
                    </a:moveTo>
                    <a:lnTo>
                      <a:pt x="655955" y="99060"/>
                    </a:lnTo>
                    <a:lnTo>
                      <a:pt x="360045" y="141605"/>
                    </a:lnTo>
                    <a:lnTo>
                      <a:pt x="113030" y="268605"/>
                    </a:lnTo>
                    <a:lnTo>
                      <a:pt x="0" y="387985"/>
                    </a:lnTo>
                    <a:lnTo>
                      <a:pt x="77470" y="536575"/>
                    </a:lnTo>
                    <a:lnTo>
                      <a:pt x="127000" y="564515"/>
                    </a:lnTo>
                    <a:lnTo>
                      <a:pt x="0" y="691515"/>
                    </a:lnTo>
                    <a:lnTo>
                      <a:pt x="42545" y="875030"/>
                    </a:lnTo>
                    <a:lnTo>
                      <a:pt x="247015" y="967105"/>
                    </a:lnTo>
                    <a:lnTo>
                      <a:pt x="662940" y="981075"/>
                    </a:lnTo>
                    <a:lnTo>
                      <a:pt x="860425" y="931545"/>
                    </a:lnTo>
                    <a:lnTo>
                      <a:pt x="889000" y="1037590"/>
                    </a:lnTo>
                    <a:lnTo>
                      <a:pt x="1213485" y="1122045"/>
                    </a:lnTo>
                    <a:lnTo>
                      <a:pt x="1524000" y="1101090"/>
                    </a:lnTo>
                    <a:lnTo>
                      <a:pt x="2003425" y="1164590"/>
                    </a:lnTo>
                    <a:lnTo>
                      <a:pt x="1884045" y="1002030"/>
                    </a:lnTo>
                    <a:lnTo>
                      <a:pt x="2145030" y="1002030"/>
                    </a:lnTo>
                    <a:lnTo>
                      <a:pt x="2447925" y="917575"/>
                    </a:lnTo>
                    <a:lnTo>
                      <a:pt x="2546985" y="861060"/>
                    </a:lnTo>
                    <a:lnTo>
                      <a:pt x="2511425" y="720090"/>
                    </a:lnTo>
                    <a:lnTo>
                      <a:pt x="2730500" y="698500"/>
                    </a:lnTo>
                    <a:lnTo>
                      <a:pt x="2941955" y="514985"/>
                    </a:lnTo>
                    <a:lnTo>
                      <a:pt x="2773045" y="324485"/>
                    </a:lnTo>
                    <a:lnTo>
                      <a:pt x="2497455" y="247015"/>
                    </a:lnTo>
                    <a:lnTo>
                      <a:pt x="2335530" y="240030"/>
                    </a:lnTo>
                    <a:lnTo>
                      <a:pt x="2145030" y="92075"/>
                    </a:lnTo>
                    <a:lnTo>
                      <a:pt x="1820545" y="0"/>
                    </a:lnTo>
                    <a:lnTo>
                      <a:pt x="1460500" y="6985"/>
                    </a:lnTo>
                    <a:lnTo>
                      <a:pt x="1100455" y="78105"/>
                    </a:lnTo>
                    <a:lnTo>
                      <a:pt x="987425" y="155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组合 4"/>
              <p:cNvGrpSpPr/>
              <p:nvPr/>
            </p:nvGrpSpPr>
            <p:grpSpPr>
              <a:xfrm>
                <a:off x="11898" y="4722"/>
                <a:ext cx="4868" cy="1921"/>
                <a:chOff x="3246438" y="1068388"/>
                <a:chExt cx="5711825" cy="4678363"/>
              </a:xfrm>
              <a:solidFill>
                <a:schemeClr val="tx1"/>
              </a:solidFill>
            </p:grpSpPr>
            <p:sp>
              <p:nvSpPr>
                <p:cNvPr id="326" name="Freeform 325"/>
                <p:cNvSpPr/>
                <p:nvPr/>
              </p:nvSpPr>
              <p:spPr bwMode="auto">
                <a:xfrm>
                  <a:off x="3251201" y="3335338"/>
                  <a:ext cx="1773238" cy="1609725"/>
                </a:xfrm>
                <a:custGeom>
                  <a:avLst/>
                  <a:gdLst>
                    <a:gd name="T0" fmla="*/ 1697 w 1708"/>
                    <a:gd name="T1" fmla="*/ 1365 h 1551"/>
                    <a:gd name="T2" fmla="*/ 1422 w 1708"/>
                    <a:gd name="T3" fmla="*/ 1470 h 1551"/>
                    <a:gd name="T4" fmla="*/ 1072 w 1708"/>
                    <a:gd name="T5" fmla="*/ 1471 h 1551"/>
                    <a:gd name="T6" fmla="*/ 478 w 1708"/>
                    <a:gd name="T7" fmla="*/ 1262 h 1551"/>
                    <a:gd name="T8" fmla="*/ 166 w 1708"/>
                    <a:gd name="T9" fmla="*/ 672 h 1551"/>
                    <a:gd name="T10" fmla="*/ 422 w 1708"/>
                    <a:gd name="T11" fmla="*/ 54 h 1551"/>
                    <a:gd name="T12" fmla="*/ 393 w 1708"/>
                    <a:gd name="T13" fmla="*/ 16 h 1551"/>
                    <a:gd name="T14" fmla="*/ 349 w 1708"/>
                    <a:gd name="T15" fmla="*/ 1214 h 1551"/>
                    <a:gd name="T16" fmla="*/ 906 w 1708"/>
                    <a:gd name="T17" fmla="*/ 1500 h 1551"/>
                    <a:gd name="T18" fmla="*/ 1579 w 1708"/>
                    <a:gd name="T19" fmla="*/ 1467 h 1551"/>
                    <a:gd name="T20" fmla="*/ 1704 w 1708"/>
                    <a:gd name="T21" fmla="*/ 1373 h 1551"/>
                    <a:gd name="T22" fmla="*/ 1697 w 1708"/>
                    <a:gd name="T23" fmla="*/ 1365 h 1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8" h="1551">
                      <a:moveTo>
                        <a:pt x="1697" y="1365"/>
                      </a:moveTo>
                      <a:cubicBezTo>
                        <a:pt x="1630" y="1437"/>
                        <a:pt x="1515" y="1458"/>
                        <a:pt x="1422" y="1470"/>
                      </a:cubicBezTo>
                      <a:cubicBezTo>
                        <a:pt x="1307" y="1486"/>
                        <a:pt x="1188" y="1481"/>
                        <a:pt x="1072" y="1471"/>
                      </a:cubicBezTo>
                      <a:cubicBezTo>
                        <a:pt x="854" y="1452"/>
                        <a:pt x="649" y="1407"/>
                        <a:pt x="478" y="1262"/>
                      </a:cubicBezTo>
                      <a:cubicBezTo>
                        <a:pt x="305" y="1115"/>
                        <a:pt x="190" y="898"/>
                        <a:pt x="166" y="672"/>
                      </a:cubicBezTo>
                      <a:cubicBezTo>
                        <a:pt x="142" y="434"/>
                        <a:pt x="242" y="210"/>
                        <a:pt x="422" y="54"/>
                      </a:cubicBezTo>
                      <a:cubicBezTo>
                        <a:pt x="442" y="36"/>
                        <a:pt x="414" y="0"/>
                        <a:pt x="393" y="16"/>
                      </a:cubicBezTo>
                      <a:cubicBezTo>
                        <a:pt x="0" y="317"/>
                        <a:pt x="41" y="866"/>
                        <a:pt x="349" y="1214"/>
                      </a:cubicBezTo>
                      <a:cubicBezTo>
                        <a:pt x="495" y="1380"/>
                        <a:pt x="690" y="1468"/>
                        <a:pt x="906" y="1500"/>
                      </a:cubicBezTo>
                      <a:cubicBezTo>
                        <a:pt x="1121" y="1532"/>
                        <a:pt x="1372" y="1551"/>
                        <a:pt x="1579" y="1467"/>
                      </a:cubicBezTo>
                      <a:cubicBezTo>
                        <a:pt x="1629" y="1447"/>
                        <a:pt x="1671" y="1415"/>
                        <a:pt x="1704" y="1373"/>
                      </a:cubicBezTo>
                      <a:cubicBezTo>
                        <a:pt x="1708" y="1368"/>
                        <a:pt x="1702" y="1361"/>
                        <a:pt x="1697" y="13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3246438" y="1457326"/>
                  <a:ext cx="2112963" cy="1933575"/>
                </a:xfrm>
                <a:custGeom>
                  <a:avLst/>
                  <a:gdLst>
                    <a:gd name="T0" fmla="*/ 394 w 2035"/>
                    <a:gd name="T1" fmla="*/ 1839 h 1862"/>
                    <a:gd name="T2" fmla="*/ 299 w 2035"/>
                    <a:gd name="T3" fmla="*/ 1656 h 1862"/>
                    <a:gd name="T4" fmla="*/ 221 w 2035"/>
                    <a:gd name="T5" fmla="*/ 1452 h 1862"/>
                    <a:gd name="T6" fmla="*/ 241 w 2035"/>
                    <a:gd name="T7" fmla="*/ 997 h 1862"/>
                    <a:gd name="T8" fmla="*/ 650 w 2035"/>
                    <a:gd name="T9" fmla="*/ 365 h 1862"/>
                    <a:gd name="T10" fmla="*/ 1301 w 2035"/>
                    <a:gd name="T11" fmla="*/ 65 h 1862"/>
                    <a:gd name="T12" fmla="*/ 1991 w 2035"/>
                    <a:gd name="T13" fmla="*/ 323 h 1862"/>
                    <a:gd name="T14" fmla="*/ 2019 w 2035"/>
                    <a:gd name="T15" fmla="*/ 295 h 1862"/>
                    <a:gd name="T16" fmla="*/ 1371 w 2035"/>
                    <a:gd name="T17" fmla="*/ 0 h 1862"/>
                    <a:gd name="T18" fmla="*/ 709 w 2035"/>
                    <a:gd name="T19" fmla="*/ 241 h 1862"/>
                    <a:gd name="T20" fmla="*/ 226 w 2035"/>
                    <a:gd name="T21" fmla="*/ 1619 h 1862"/>
                    <a:gd name="T22" fmla="*/ 375 w 2035"/>
                    <a:gd name="T23" fmla="*/ 1851 h 1862"/>
                    <a:gd name="T24" fmla="*/ 394 w 2035"/>
                    <a:gd name="T25" fmla="*/ 1839 h 1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35" h="1862">
                      <a:moveTo>
                        <a:pt x="394" y="1839"/>
                      </a:moveTo>
                      <a:cubicBezTo>
                        <a:pt x="360" y="1781"/>
                        <a:pt x="330" y="1716"/>
                        <a:pt x="299" y="1656"/>
                      </a:cubicBezTo>
                      <a:cubicBezTo>
                        <a:pt x="266" y="1591"/>
                        <a:pt x="240" y="1523"/>
                        <a:pt x="221" y="1452"/>
                      </a:cubicBezTo>
                      <a:cubicBezTo>
                        <a:pt x="181" y="1301"/>
                        <a:pt x="199" y="1146"/>
                        <a:pt x="241" y="997"/>
                      </a:cubicBezTo>
                      <a:cubicBezTo>
                        <a:pt x="310" y="752"/>
                        <a:pt x="461" y="533"/>
                        <a:pt x="650" y="365"/>
                      </a:cubicBezTo>
                      <a:cubicBezTo>
                        <a:pt x="830" y="204"/>
                        <a:pt x="1059" y="88"/>
                        <a:pt x="1301" y="65"/>
                      </a:cubicBezTo>
                      <a:cubicBezTo>
                        <a:pt x="1565" y="40"/>
                        <a:pt x="1795" y="154"/>
                        <a:pt x="1991" y="323"/>
                      </a:cubicBezTo>
                      <a:cubicBezTo>
                        <a:pt x="2010" y="340"/>
                        <a:pt x="2035" y="315"/>
                        <a:pt x="2019" y="295"/>
                      </a:cubicBezTo>
                      <a:cubicBezTo>
                        <a:pt x="1859" y="102"/>
                        <a:pt x="1621" y="0"/>
                        <a:pt x="1371" y="0"/>
                      </a:cubicBezTo>
                      <a:cubicBezTo>
                        <a:pt x="1131" y="0"/>
                        <a:pt x="899" y="101"/>
                        <a:pt x="709" y="241"/>
                      </a:cubicBezTo>
                      <a:cubicBezTo>
                        <a:pt x="298" y="545"/>
                        <a:pt x="0" y="1121"/>
                        <a:pt x="226" y="1619"/>
                      </a:cubicBezTo>
                      <a:cubicBezTo>
                        <a:pt x="266" y="1706"/>
                        <a:pt x="320" y="1775"/>
                        <a:pt x="375" y="1851"/>
                      </a:cubicBezTo>
                      <a:cubicBezTo>
                        <a:pt x="384" y="1862"/>
                        <a:pt x="402" y="1852"/>
                        <a:pt x="394" y="18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5292726" y="1068388"/>
                  <a:ext cx="2541588" cy="1016000"/>
                </a:xfrm>
                <a:custGeom>
                  <a:avLst/>
                  <a:gdLst>
                    <a:gd name="T0" fmla="*/ 38 w 2447"/>
                    <a:gd name="T1" fmla="*/ 664 h 979"/>
                    <a:gd name="T2" fmla="*/ 1375 w 2447"/>
                    <a:gd name="T3" fmla="*/ 104 h 979"/>
                    <a:gd name="T4" fmla="*/ 2005 w 2447"/>
                    <a:gd name="T5" fmla="*/ 373 h 979"/>
                    <a:gd name="T6" fmla="*/ 2402 w 2447"/>
                    <a:gd name="T7" fmla="*/ 953 h 979"/>
                    <a:gd name="T8" fmla="*/ 2442 w 2447"/>
                    <a:gd name="T9" fmla="*/ 943 h 979"/>
                    <a:gd name="T10" fmla="*/ 1377 w 2447"/>
                    <a:gd name="T11" fmla="*/ 41 h 979"/>
                    <a:gd name="T12" fmla="*/ 622 w 2447"/>
                    <a:gd name="T13" fmla="*/ 99 h 979"/>
                    <a:gd name="T14" fmla="*/ 15 w 2447"/>
                    <a:gd name="T15" fmla="*/ 622 h 979"/>
                    <a:gd name="T16" fmla="*/ 6 w 2447"/>
                    <a:gd name="T17" fmla="*/ 656 h 979"/>
                    <a:gd name="T18" fmla="*/ 38 w 2447"/>
                    <a:gd name="T19" fmla="*/ 664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7" h="979">
                      <a:moveTo>
                        <a:pt x="38" y="664"/>
                      </a:moveTo>
                      <a:cubicBezTo>
                        <a:pt x="235" y="159"/>
                        <a:pt x="897" y="25"/>
                        <a:pt x="1375" y="104"/>
                      </a:cubicBezTo>
                      <a:cubicBezTo>
                        <a:pt x="1602" y="141"/>
                        <a:pt x="1823" y="231"/>
                        <a:pt x="2005" y="373"/>
                      </a:cubicBezTo>
                      <a:cubicBezTo>
                        <a:pt x="2195" y="521"/>
                        <a:pt x="2325" y="727"/>
                        <a:pt x="2402" y="953"/>
                      </a:cubicBezTo>
                      <a:cubicBezTo>
                        <a:pt x="2411" y="979"/>
                        <a:pt x="2447" y="968"/>
                        <a:pt x="2442" y="943"/>
                      </a:cubicBezTo>
                      <a:cubicBezTo>
                        <a:pt x="2340" y="436"/>
                        <a:pt x="1862" y="118"/>
                        <a:pt x="1377" y="41"/>
                      </a:cubicBezTo>
                      <a:cubicBezTo>
                        <a:pt x="1125" y="0"/>
                        <a:pt x="864" y="21"/>
                        <a:pt x="622" y="99"/>
                      </a:cubicBezTo>
                      <a:cubicBezTo>
                        <a:pt x="370" y="180"/>
                        <a:pt x="103" y="360"/>
                        <a:pt x="15" y="622"/>
                      </a:cubicBezTo>
                      <a:cubicBezTo>
                        <a:pt x="13" y="633"/>
                        <a:pt x="10" y="645"/>
                        <a:pt x="6" y="656"/>
                      </a:cubicBezTo>
                      <a:cubicBezTo>
                        <a:pt x="0" y="676"/>
                        <a:pt x="30" y="683"/>
                        <a:pt x="38" y="6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7777163" y="1998663"/>
                  <a:ext cx="1181100" cy="2060575"/>
                </a:xfrm>
                <a:custGeom>
                  <a:avLst/>
                  <a:gdLst>
                    <a:gd name="T0" fmla="*/ 20 w 1137"/>
                    <a:gd name="T1" fmla="*/ 63 h 1984"/>
                    <a:gd name="T2" fmla="*/ 215 w 1137"/>
                    <a:gd name="T3" fmla="*/ 53 h 1984"/>
                    <a:gd name="T4" fmla="*/ 400 w 1137"/>
                    <a:gd name="T5" fmla="*/ 98 h 1984"/>
                    <a:gd name="T6" fmla="*/ 735 w 1137"/>
                    <a:gd name="T7" fmla="*/ 336 h 1984"/>
                    <a:gd name="T8" fmla="*/ 1044 w 1137"/>
                    <a:gd name="T9" fmla="*/ 988 h 1984"/>
                    <a:gd name="T10" fmla="*/ 897 w 1137"/>
                    <a:gd name="T11" fmla="*/ 1554 h 1984"/>
                    <a:gd name="T12" fmla="*/ 343 w 1137"/>
                    <a:gd name="T13" fmla="*/ 1942 h 1984"/>
                    <a:gd name="T14" fmla="*/ 358 w 1137"/>
                    <a:gd name="T15" fmla="*/ 1980 h 1984"/>
                    <a:gd name="T16" fmla="*/ 953 w 1137"/>
                    <a:gd name="T17" fmla="*/ 1587 h 1984"/>
                    <a:gd name="T18" fmla="*/ 1107 w 1137"/>
                    <a:gd name="T19" fmla="*/ 964 h 1984"/>
                    <a:gd name="T20" fmla="*/ 752 w 1137"/>
                    <a:gd name="T21" fmla="*/ 266 h 1984"/>
                    <a:gd name="T22" fmla="*/ 415 w 1137"/>
                    <a:gd name="T23" fmla="*/ 44 h 1984"/>
                    <a:gd name="T24" fmla="*/ 215 w 1137"/>
                    <a:gd name="T25" fmla="*/ 2 h 1984"/>
                    <a:gd name="T26" fmla="*/ 119 w 1137"/>
                    <a:gd name="T27" fmla="*/ 7 h 1984"/>
                    <a:gd name="T28" fmla="*/ 14 w 1137"/>
                    <a:gd name="T29" fmla="*/ 41 h 1984"/>
                    <a:gd name="T30" fmla="*/ 20 w 1137"/>
                    <a:gd name="T31" fmla="*/ 63 h 1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37" h="1984">
                      <a:moveTo>
                        <a:pt x="20" y="63"/>
                      </a:moveTo>
                      <a:cubicBezTo>
                        <a:pt x="80" y="48"/>
                        <a:pt x="154" y="49"/>
                        <a:pt x="215" y="53"/>
                      </a:cubicBezTo>
                      <a:cubicBezTo>
                        <a:pt x="278" y="57"/>
                        <a:pt x="341" y="76"/>
                        <a:pt x="400" y="98"/>
                      </a:cubicBezTo>
                      <a:cubicBezTo>
                        <a:pt x="528" y="148"/>
                        <a:pt x="641" y="238"/>
                        <a:pt x="735" y="336"/>
                      </a:cubicBezTo>
                      <a:cubicBezTo>
                        <a:pt x="900" y="510"/>
                        <a:pt x="1016" y="750"/>
                        <a:pt x="1044" y="988"/>
                      </a:cubicBezTo>
                      <a:cubicBezTo>
                        <a:pt x="1069" y="1190"/>
                        <a:pt x="1016" y="1389"/>
                        <a:pt x="897" y="1554"/>
                      </a:cubicBezTo>
                      <a:cubicBezTo>
                        <a:pt x="757" y="1747"/>
                        <a:pt x="548" y="1839"/>
                        <a:pt x="343" y="1942"/>
                      </a:cubicBezTo>
                      <a:cubicBezTo>
                        <a:pt x="321" y="1953"/>
                        <a:pt x="337" y="1984"/>
                        <a:pt x="358" y="1980"/>
                      </a:cubicBezTo>
                      <a:cubicBezTo>
                        <a:pt x="592" y="1933"/>
                        <a:pt x="812" y="1776"/>
                        <a:pt x="953" y="1587"/>
                      </a:cubicBezTo>
                      <a:cubicBezTo>
                        <a:pt x="1086" y="1410"/>
                        <a:pt x="1137" y="1182"/>
                        <a:pt x="1107" y="964"/>
                      </a:cubicBezTo>
                      <a:cubicBezTo>
                        <a:pt x="1071" y="703"/>
                        <a:pt x="938" y="452"/>
                        <a:pt x="752" y="266"/>
                      </a:cubicBezTo>
                      <a:cubicBezTo>
                        <a:pt x="656" y="170"/>
                        <a:pt x="542" y="93"/>
                        <a:pt x="415" y="44"/>
                      </a:cubicBezTo>
                      <a:cubicBezTo>
                        <a:pt x="351" y="19"/>
                        <a:pt x="283" y="6"/>
                        <a:pt x="215" y="2"/>
                      </a:cubicBezTo>
                      <a:cubicBezTo>
                        <a:pt x="183" y="0"/>
                        <a:pt x="150" y="2"/>
                        <a:pt x="119" y="7"/>
                      </a:cubicBezTo>
                      <a:cubicBezTo>
                        <a:pt x="78" y="13"/>
                        <a:pt x="52" y="27"/>
                        <a:pt x="14" y="41"/>
                      </a:cubicBezTo>
                      <a:cubicBezTo>
                        <a:pt x="0" y="46"/>
                        <a:pt x="6" y="66"/>
                        <a:pt x="2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9"/>
                <p:cNvSpPr/>
                <p:nvPr/>
              </p:nvSpPr>
              <p:spPr bwMode="auto">
                <a:xfrm>
                  <a:off x="7016751" y="4010026"/>
                  <a:ext cx="1208088" cy="1095375"/>
                </a:xfrm>
                <a:custGeom>
                  <a:avLst/>
                  <a:gdLst>
                    <a:gd name="T0" fmla="*/ 1056 w 1164"/>
                    <a:gd name="T1" fmla="*/ 16 h 1055"/>
                    <a:gd name="T2" fmla="*/ 1085 w 1164"/>
                    <a:gd name="T3" fmla="*/ 64 h 1055"/>
                    <a:gd name="T4" fmla="*/ 1110 w 1164"/>
                    <a:gd name="T5" fmla="*/ 176 h 1055"/>
                    <a:gd name="T6" fmla="*/ 1081 w 1164"/>
                    <a:gd name="T7" fmla="*/ 362 h 1055"/>
                    <a:gd name="T8" fmla="*/ 828 w 1164"/>
                    <a:gd name="T9" fmla="*/ 714 h 1055"/>
                    <a:gd name="T10" fmla="*/ 30 w 1164"/>
                    <a:gd name="T11" fmla="*/ 996 h 1055"/>
                    <a:gd name="T12" fmla="*/ 30 w 1164"/>
                    <a:gd name="T13" fmla="*/ 1042 h 1055"/>
                    <a:gd name="T14" fmla="*/ 893 w 1164"/>
                    <a:gd name="T15" fmla="*/ 736 h 1055"/>
                    <a:gd name="T16" fmla="*/ 1143 w 1164"/>
                    <a:gd name="T17" fmla="*/ 346 h 1055"/>
                    <a:gd name="T18" fmla="*/ 1154 w 1164"/>
                    <a:gd name="T19" fmla="*/ 140 h 1055"/>
                    <a:gd name="T20" fmla="*/ 1121 w 1164"/>
                    <a:gd name="T21" fmla="*/ 43 h 1055"/>
                    <a:gd name="T22" fmla="*/ 1066 w 1164"/>
                    <a:gd name="T23" fmla="*/ 4 h 1055"/>
                    <a:gd name="T24" fmla="*/ 1056 w 1164"/>
                    <a:gd name="T25" fmla="*/ 16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4" h="1055">
                      <a:moveTo>
                        <a:pt x="1056" y="16"/>
                      </a:moveTo>
                      <a:cubicBezTo>
                        <a:pt x="1068" y="25"/>
                        <a:pt x="1078" y="52"/>
                        <a:pt x="1085" y="64"/>
                      </a:cubicBezTo>
                      <a:cubicBezTo>
                        <a:pt x="1104" y="97"/>
                        <a:pt x="1108" y="139"/>
                        <a:pt x="1110" y="176"/>
                      </a:cubicBezTo>
                      <a:cubicBezTo>
                        <a:pt x="1115" y="240"/>
                        <a:pt x="1103" y="302"/>
                        <a:pt x="1081" y="362"/>
                      </a:cubicBezTo>
                      <a:cubicBezTo>
                        <a:pt x="1032" y="501"/>
                        <a:pt x="939" y="620"/>
                        <a:pt x="828" y="714"/>
                      </a:cubicBezTo>
                      <a:cubicBezTo>
                        <a:pt x="609" y="901"/>
                        <a:pt x="312" y="981"/>
                        <a:pt x="30" y="996"/>
                      </a:cubicBezTo>
                      <a:cubicBezTo>
                        <a:pt x="0" y="998"/>
                        <a:pt x="0" y="1041"/>
                        <a:pt x="30" y="1042"/>
                      </a:cubicBezTo>
                      <a:cubicBezTo>
                        <a:pt x="339" y="1055"/>
                        <a:pt x="661" y="941"/>
                        <a:pt x="893" y="736"/>
                      </a:cubicBezTo>
                      <a:cubicBezTo>
                        <a:pt x="1011" y="632"/>
                        <a:pt x="1097" y="496"/>
                        <a:pt x="1143" y="346"/>
                      </a:cubicBezTo>
                      <a:cubicBezTo>
                        <a:pt x="1163" y="279"/>
                        <a:pt x="1164" y="208"/>
                        <a:pt x="1154" y="140"/>
                      </a:cubicBezTo>
                      <a:cubicBezTo>
                        <a:pt x="1150" y="106"/>
                        <a:pt x="1138" y="73"/>
                        <a:pt x="1121" y="43"/>
                      </a:cubicBezTo>
                      <a:cubicBezTo>
                        <a:pt x="1105" y="16"/>
                        <a:pt x="1089" y="17"/>
                        <a:pt x="1066" y="4"/>
                      </a:cubicBezTo>
                      <a:cubicBezTo>
                        <a:pt x="1058" y="0"/>
                        <a:pt x="1049" y="11"/>
                        <a:pt x="105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0"/>
                <p:cNvSpPr/>
                <p:nvPr/>
              </p:nvSpPr>
              <p:spPr bwMode="auto">
                <a:xfrm>
                  <a:off x="4975226" y="4775201"/>
                  <a:ext cx="1274763" cy="733425"/>
                </a:xfrm>
                <a:custGeom>
                  <a:avLst/>
                  <a:gdLst>
                    <a:gd name="T0" fmla="*/ 28 w 1229"/>
                    <a:gd name="T1" fmla="*/ 8 h 706"/>
                    <a:gd name="T2" fmla="*/ 139 w 1229"/>
                    <a:gd name="T3" fmla="*/ 371 h 706"/>
                    <a:gd name="T4" fmla="*/ 420 w 1229"/>
                    <a:gd name="T5" fmla="*/ 595 h 706"/>
                    <a:gd name="T6" fmla="*/ 1199 w 1229"/>
                    <a:gd name="T7" fmla="*/ 617 h 706"/>
                    <a:gd name="T8" fmla="*/ 1186 w 1229"/>
                    <a:gd name="T9" fmla="*/ 571 h 706"/>
                    <a:gd name="T10" fmla="*/ 469 w 1229"/>
                    <a:gd name="T11" fmla="*/ 549 h 706"/>
                    <a:gd name="T12" fmla="*/ 191 w 1229"/>
                    <a:gd name="T13" fmla="*/ 341 h 706"/>
                    <a:gd name="T14" fmla="*/ 105 w 1229"/>
                    <a:gd name="T15" fmla="*/ 187 h 706"/>
                    <a:gd name="T16" fmla="*/ 43 w 1229"/>
                    <a:gd name="T17" fmla="*/ 7 h 706"/>
                    <a:gd name="T18" fmla="*/ 28 w 1229"/>
                    <a:gd name="T19" fmla="*/ 8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9" h="706">
                      <a:moveTo>
                        <a:pt x="28" y="8"/>
                      </a:moveTo>
                      <a:cubicBezTo>
                        <a:pt x="0" y="129"/>
                        <a:pt x="72" y="275"/>
                        <a:pt x="139" y="371"/>
                      </a:cubicBezTo>
                      <a:cubicBezTo>
                        <a:pt x="210" y="470"/>
                        <a:pt x="310" y="545"/>
                        <a:pt x="420" y="595"/>
                      </a:cubicBezTo>
                      <a:cubicBezTo>
                        <a:pt x="664" y="706"/>
                        <a:pt x="948" y="698"/>
                        <a:pt x="1199" y="617"/>
                      </a:cubicBezTo>
                      <a:cubicBezTo>
                        <a:pt x="1229" y="608"/>
                        <a:pt x="1217" y="563"/>
                        <a:pt x="1186" y="571"/>
                      </a:cubicBezTo>
                      <a:cubicBezTo>
                        <a:pt x="954" y="630"/>
                        <a:pt x="695" y="637"/>
                        <a:pt x="469" y="549"/>
                      </a:cubicBezTo>
                      <a:cubicBezTo>
                        <a:pt x="360" y="506"/>
                        <a:pt x="262" y="433"/>
                        <a:pt x="191" y="341"/>
                      </a:cubicBezTo>
                      <a:cubicBezTo>
                        <a:pt x="155" y="294"/>
                        <a:pt x="127" y="241"/>
                        <a:pt x="105" y="187"/>
                      </a:cubicBezTo>
                      <a:cubicBezTo>
                        <a:pt x="81" y="128"/>
                        <a:pt x="72" y="63"/>
                        <a:pt x="43" y="7"/>
                      </a:cubicBezTo>
                      <a:cubicBezTo>
                        <a:pt x="40" y="0"/>
                        <a:pt x="30" y="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1"/>
                <p:cNvSpPr/>
                <p:nvPr/>
              </p:nvSpPr>
              <p:spPr bwMode="auto">
                <a:xfrm>
                  <a:off x="6203951" y="5040313"/>
                  <a:ext cx="1285875" cy="706438"/>
                </a:xfrm>
                <a:custGeom>
                  <a:avLst/>
                  <a:gdLst>
                    <a:gd name="T0" fmla="*/ 9 w 1238"/>
                    <a:gd name="T1" fmla="*/ 343 h 681"/>
                    <a:gd name="T2" fmla="*/ 575 w 1238"/>
                    <a:gd name="T3" fmla="*/ 605 h 681"/>
                    <a:gd name="T4" fmla="*/ 1222 w 1238"/>
                    <a:gd name="T5" fmla="*/ 529 h 681"/>
                    <a:gd name="T6" fmla="*/ 1222 w 1238"/>
                    <a:gd name="T7" fmla="*/ 485 h 681"/>
                    <a:gd name="T8" fmla="*/ 968 w 1238"/>
                    <a:gd name="T9" fmla="*/ 314 h 681"/>
                    <a:gd name="T10" fmla="*/ 825 w 1238"/>
                    <a:gd name="T11" fmla="*/ 32 h 681"/>
                    <a:gd name="T12" fmla="*/ 776 w 1238"/>
                    <a:gd name="T13" fmla="*/ 46 h 681"/>
                    <a:gd name="T14" fmla="*/ 921 w 1238"/>
                    <a:gd name="T15" fmla="*/ 340 h 681"/>
                    <a:gd name="T16" fmla="*/ 1196 w 1238"/>
                    <a:gd name="T17" fmla="*/ 529 h 681"/>
                    <a:gd name="T18" fmla="*/ 1196 w 1238"/>
                    <a:gd name="T19" fmla="*/ 485 h 681"/>
                    <a:gd name="T20" fmla="*/ 23 w 1238"/>
                    <a:gd name="T21" fmla="*/ 324 h 681"/>
                    <a:gd name="T22" fmla="*/ 9 w 1238"/>
                    <a:gd name="T23" fmla="*/ 343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38" h="681">
                      <a:moveTo>
                        <a:pt x="9" y="343"/>
                      </a:moveTo>
                      <a:cubicBezTo>
                        <a:pt x="152" y="493"/>
                        <a:pt x="376" y="569"/>
                        <a:pt x="575" y="605"/>
                      </a:cubicBezTo>
                      <a:cubicBezTo>
                        <a:pt x="792" y="644"/>
                        <a:pt x="1024" y="631"/>
                        <a:pt x="1222" y="529"/>
                      </a:cubicBezTo>
                      <a:cubicBezTo>
                        <a:pt x="1238" y="520"/>
                        <a:pt x="1238" y="494"/>
                        <a:pt x="1222" y="485"/>
                      </a:cubicBezTo>
                      <a:cubicBezTo>
                        <a:pt x="1131" y="437"/>
                        <a:pt x="1041" y="387"/>
                        <a:pt x="968" y="314"/>
                      </a:cubicBezTo>
                      <a:cubicBezTo>
                        <a:pt x="889" y="238"/>
                        <a:pt x="847" y="138"/>
                        <a:pt x="825" y="32"/>
                      </a:cubicBezTo>
                      <a:cubicBezTo>
                        <a:pt x="819" y="0"/>
                        <a:pt x="770" y="14"/>
                        <a:pt x="776" y="46"/>
                      </a:cubicBezTo>
                      <a:cubicBezTo>
                        <a:pt x="799" y="157"/>
                        <a:pt x="844" y="256"/>
                        <a:pt x="921" y="340"/>
                      </a:cubicBezTo>
                      <a:cubicBezTo>
                        <a:pt x="997" y="422"/>
                        <a:pt x="1098" y="479"/>
                        <a:pt x="1196" y="529"/>
                      </a:cubicBezTo>
                      <a:cubicBezTo>
                        <a:pt x="1196" y="514"/>
                        <a:pt x="1196" y="500"/>
                        <a:pt x="1196" y="485"/>
                      </a:cubicBezTo>
                      <a:cubicBezTo>
                        <a:pt x="821" y="681"/>
                        <a:pt x="352" y="551"/>
                        <a:pt x="23" y="324"/>
                      </a:cubicBezTo>
                      <a:cubicBezTo>
                        <a:pt x="12" y="316"/>
                        <a:pt x="0" y="333"/>
                        <a:pt x="9" y="3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grpSp>
              <p:nvGrpSpPr>
                <p:cNvPr id="333" name="组合 13"/>
                <p:cNvGrpSpPr/>
                <p:nvPr/>
              </p:nvGrpSpPr>
              <p:grpSpPr>
                <a:xfrm>
                  <a:off x="3517901" y="1225551"/>
                  <a:ext cx="5260975" cy="4090987"/>
                  <a:chOff x="3517901" y="1225551"/>
                  <a:chExt cx="5260975" cy="4090987"/>
                </a:xfrm>
                <a:grpFill/>
              </p:grpSpPr>
              <p:sp>
                <p:nvSpPr>
                  <p:cNvPr id="334" name="Freeform 12"/>
                  <p:cNvSpPr/>
                  <p:nvPr/>
                </p:nvSpPr>
                <p:spPr bwMode="auto">
                  <a:xfrm>
                    <a:off x="7805738" y="2135188"/>
                    <a:ext cx="109538" cy="38100"/>
                  </a:xfrm>
                  <a:custGeom>
                    <a:avLst/>
                    <a:gdLst>
                      <a:gd name="T0" fmla="*/ 6 w 106"/>
                      <a:gd name="T1" fmla="*/ 35 h 37"/>
                      <a:gd name="T2" fmla="*/ 45 w 106"/>
                      <a:gd name="T3" fmla="*/ 33 h 37"/>
                      <a:gd name="T4" fmla="*/ 97 w 106"/>
                      <a:gd name="T5" fmla="*/ 22 h 37"/>
                      <a:gd name="T6" fmla="*/ 97 w 106"/>
                      <a:gd name="T7" fmla="*/ 6 h 37"/>
                      <a:gd name="T8" fmla="*/ 52 w 106"/>
                      <a:gd name="T9" fmla="*/ 6 h 37"/>
                      <a:gd name="T10" fmla="*/ 4 w 106"/>
                      <a:gd name="T11" fmla="*/ 24 h 37"/>
                      <a:gd name="T12" fmla="*/ 6 w 106"/>
                      <a:gd name="T1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37">
                        <a:moveTo>
                          <a:pt x="6" y="35"/>
                        </a:moveTo>
                        <a:cubicBezTo>
                          <a:pt x="20" y="37"/>
                          <a:pt x="32" y="35"/>
                          <a:pt x="45" y="33"/>
                        </a:cubicBezTo>
                        <a:cubicBezTo>
                          <a:pt x="63" y="30"/>
                          <a:pt x="80" y="29"/>
                          <a:pt x="97" y="22"/>
                        </a:cubicBezTo>
                        <a:cubicBezTo>
                          <a:pt x="105" y="19"/>
                          <a:pt x="106" y="9"/>
                          <a:pt x="97" y="6"/>
                        </a:cubicBezTo>
                        <a:cubicBezTo>
                          <a:pt x="81" y="0"/>
                          <a:pt x="68" y="2"/>
                          <a:pt x="52" y="6"/>
                        </a:cubicBezTo>
                        <a:cubicBezTo>
                          <a:pt x="34" y="9"/>
                          <a:pt x="17" y="13"/>
                          <a:pt x="4" y="24"/>
                        </a:cubicBezTo>
                        <a:cubicBezTo>
                          <a:pt x="0" y="27"/>
                          <a:pt x="2" y="34"/>
                          <a:pt x="6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3"/>
                  <p:cNvSpPr/>
                  <p:nvPr/>
                </p:nvSpPr>
                <p:spPr bwMode="auto">
                  <a:xfrm>
                    <a:off x="8018463" y="2144713"/>
                    <a:ext cx="92075" cy="34925"/>
                  </a:xfrm>
                  <a:custGeom>
                    <a:avLst/>
                    <a:gdLst>
                      <a:gd name="T0" fmla="*/ 4 w 89"/>
                      <a:gd name="T1" fmla="*/ 9 h 35"/>
                      <a:gd name="T2" fmla="*/ 79 w 89"/>
                      <a:gd name="T3" fmla="*/ 34 h 35"/>
                      <a:gd name="T4" fmla="*/ 83 w 89"/>
                      <a:gd name="T5" fmla="*/ 20 h 35"/>
                      <a:gd name="T6" fmla="*/ 7 w 89"/>
                      <a:gd name="T7" fmla="*/ 0 h 35"/>
                      <a:gd name="T8" fmla="*/ 4 w 89"/>
                      <a:gd name="T9" fmla="*/ 9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35">
                        <a:moveTo>
                          <a:pt x="4" y="9"/>
                        </a:moveTo>
                        <a:cubicBezTo>
                          <a:pt x="28" y="23"/>
                          <a:pt x="52" y="31"/>
                          <a:pt x="79" y="34"/>
                        </a:cubicBezTo>
                        <a:cubicBezTo>
                          <a:pt x="87" y="35"/>
                          <a:pt x="89" y="24"/>
                          <a:pt x="83" y="20"/>
                        </a:cubicBezTo>
                        <a:cubicBezTo>
                          <a:pt x="59" y="6"/>
                          <a:pt x="34" y="3"/>
                          <a:pt x="7" y="0"/>
                        </a:cubicBezTo>
                        <a:cubicBezTo>
                          <a:pt x="2" y="0"/>
                          <a:pt x="0" y="7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4"/>
                  <p:cNvSpPr/>
                  <p:nvPr/>
                </p:nvSpPr>
                <p:spPr bwMode="auto">
                  <a:xfrm>
                    <a:off x="8228013" y="2225676"/>
                    <a:ext cx="107950" cy="61913"/>
                  </a:xfrm>
                  <a:custGeom>
                    <a:avLst/>
                    <a:gdLst>
                      <a:gd name="T0" fmla="*/ 6 w 105"/>
                      <a:gd name="T1" fmla="*/ 10 h 59"/>
                      <a:gd name="T2" fmla="*/ 91 w 105"/>
                      <a:gd name="T3" fmla="*/ 55 h 59"/>
                      <a:gd name="T4" fmla="*/ 99 w 105"/>
                      <a:gd name="T5" fmla="*/ 44 h 59"/>
                      <a:gd name="T6" fmla="*/ 9 w 105"/>
                      <a:gd name="T7" fmla="*/ 1 h 59"/>
                      <a:gd name="T8" fmla="*/ 6 w 105"/>
                      <a:gd name="T9" fmla="*/ 1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59">
                        <a:moveTo>
                          <a:pt x="6" y="10"/>
                        </a:moveTo>
                        <a:cubicBezTo>
                          <a:pt x="35" y="21"/>
                          <a:pt x="64" y="39"/>
                          <a:pt x="91" y="55"/>
                        </a:cubicBezTo>
                        <a:cubicBezTo>
                          <a:pt x="97" y="59"/>
                          <a:pt x="105" y="49"/>
                          <a:pt x="99" y="44"/>
                        </a:cubicBezTo>
                        <a:cubicBezTo>
                          <a:pt x="72" y="20"/>
                          <a:pt x="44" y="7"/>
                          <a:pt x="9" y="1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5"/>
                  <p:cNvSpPr/>
                  <p:nvPr/>
                </p:nvSpPr>
                <p:spPr bwMode="auto">
                  <a:xfrm>
                    <a:off x="8421688" y="2389188"/>
                    <a:ext cx="77788" cy="84138"/>
                  </a:xfrm>
                  <a:custGeom>
                    <a:avLst/>
                    <a:gdLst>
                      <a:gd name="T0" fmla="*/ 1 w 75"/>
                      <a:gd name="T1" fmla="*/ 1 h 81"/>
                      <a:gd name="T2" fmla="*/ 14 w 75"/>
                      <a:gd name="T3" fmla="*/ 20 h 81"/>
                      <a:gd name="T4" fmla="*/ 31 w 75"/>
                      <a:gd name="T5" fmla="*/ 42 h 81"/>
                      <a:gd name="T6" fmla="*/ 62 w 75"/>
                      <a:gd name="T7" fmla="*/ 77 h 81"/>
                      <a:gd name="T8" fmla="*/ 72 w 75"/>
                      <a:gd name="T9" fmla="*/ 71 h 81"/>
                      <a:gd name="T10" fmla="*/ 45 w 75"/>
                      <a:gd name="T11" fmla="*/ 35 h 81"/>
                      <a:gd name="T12" fmla="*/ 24 w 75"/>
                      <a:gd name="T13" fmla="*/ 16 h 81"/>
                      <a:gd name="T14" fmla="*/ 2 w 75"/>
                      <a:gd name="T15" fmla="*/ 0 h 81"/>
                      <a:gd name="T16" fmla="*/ 1 w 75"/>
                      <a:gd name="T17" fmla="*/ 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" h="81">
                        <a:moveTo>
                          <a:pt x="1" y="1"/>
                        </a:moveTo>
                        <a:cubicBezTo>
                          <a:pt x="6" y="6"/>
                          <a:pt x="9" y="14"/>
                          <a:pt x="14" y="20"/>
                        </a:cubicBezTo>
                        <a:cubicBezTo>
                          <a:pt x="19" y="27"/>
                          <a:pt x="25" y="35"/>
                          <a:pt x="31" y="42"/>
                        </a:cubicBezTo>
                        <a:cubicBezTo>
                          <a:pt x="41" y="54"/>
                          <a:pt x="51" y="66"/>
                          <a:pt x="62" y="77"/>
                        </a:cubicBezTo>
                        <a:cubicBezTo>
                          <a:pt x="66" y="81"/>
                          <a:pt x="75" y="77"/>
                          <a:pt x="72" y="71"/>
                        </a:cubicBezTo>
                        <a:cubicBezTo>
                          <a:pt x="66" y="57"/>
                          <a:pt x="57" y="46"/>
                          <a:pt x="45" y="35"/>
                        </a:cubicBezTo>
                        <a:cubicBezTo>
                          <a:pt x="38" y="28"/>
                          <a:pt x="31" y="22"/>
                          <a:pt x="24" y="16"/>
                        </a:cubicBezTo>
                        <a:cubicBezTo>
                          <a:pt x="17" y="10"/>
                          <a:pt x="8" y="6"/>
                          <a:pt x="2" y="0"/>
                        </a:cubicBezTo>
                        <a:cubicBezTo>
                          <a:pt x="1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6"/>
                  <p:cNvSpPr/>
                  <p:nvPr/>
                </p:nvSpPr>
                <p:spPr bwMode="auto">
                  <a:xfrm>
                    <a:off x="8572501" y="2570163"/>
                    <a:ext cx="60325" cy="90488"/>
                  </a:xfrm>
                  <a:custGeom>
                    <a:avLst/>
                    <a:gdLst>
                      <a:gd name="T0" fmla="*/ 3 w 57"/>
                      <a:gd name="T1" fmla="*/ 10 h 88"/>
                      <a:gd name="T2" fmla="*/ 47 w 57"/>
                      <a:gd name="T3" fmla="*/ 83 h 88"/>
                      <a:gd name="T4" fmla="*/ 55 w 57"/>
                      <a:gd name="T5" fmla="*/ 77 h 88"/>
                      <a:gd name="T6" fmla="*/ 11 w 57"/>
                      <a:gd name="T7" fmla="*/ 5 h 88"/>
                      <a:gd name="T8" fmla="*/ 3 w 57"/>
                      <a:gd name="T9" fmla="*/ 1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88">
                        <a:moveTo>
                          <a:pt x="3" y="10"/>
                        </a:moveTo>
                        <a:cubicBezTo>
                          <a:pt x="17" y="35"/>
                          <a:pt x="27" y="63"/>
                          <a:pt x="47" y="83"/>
                        </a:cubicBezTo>
                        <a:cubicBezTo>
                          <a:pt x="51" y="88"/>
                          <a:pt x="57" y="82"/>
                          <a:pt x="55" y="77"/>
                        </a:cubicBezTo>
                        <a:cubicBezTo>
                          <a:pt x="44" y="51"/>
                          <a:pt x="28" y="27"/>
                          <a:pt x="11" y="5"/>
                        </a:cubicBezTo>
                        <a:cubicBezTo>
                          <a:pt x="8" y="0"/>
                          <a:pt x="0" y="4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7"/>
                  <p:cNvSpPr/>
                  <p:nvPr/>
                </p:nvSpPr>
                <p:spPr bwMode="auto">
                  <a:xfrm>
                    <a:off x="8664576" y="2767013"/>
                    <a:ext cx="42863" cy="88900"/>
                  </a:xfrm>
                  <a:custGeom>
                    <a:avLst/>
                    <a:gdLst>
                      <a:gd name="T0" fmla="*/ 3 w 41"/>
                      <a:gd name="T1" fmla="*/ 7 h 86"/>
                      <a:gd name="T2" fmla="*/ 30 w 41"/>
                      <a:gd name="T3" fmla="*/ 79 h 86"/>
                      <a:gd name="T4" fmla="*/ 40 w 41"/>
                      <a:gd name="T5" fmla="*/ 76 h 86"/>
                      <a:gd name="T6" fmla="*/ 9 w 41"/>
                      <a:gd name="T7" fmla="*/ 4 h 86"/>
                      <a:gd name="T8" fmla="*/ 3 w 41"/>
                      <a:gd name="T9" fmla="*/ 7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86">
                        <a:moveTo>
                          <a:pt x="3" y="7"/>
                        </a:moveTo>
                        <a:cubicBezTo>
                          <a:pt x="16" y="29"/>
                          <a:pt x="21" y="56"/>
                          <a:pt x="30" y="79"/>
                        </a:cubicBezTo>
                        <a:cubicBezTo>
                          <a:pt x="32" y="86"/>
                          <a:pt x="41" y="83"/>
                          <a:pt x="40" y="76"/>
                        </a:cubicBezTo>
                        <a:cubicBezTo>
                          <a:pt x="36" y="48"/>
                          <a:pt x="25" y="27"/>
                          <a:pt x="9" y="4"/>
                        </a:cubicBezTo>
                        <a:cubicBezTo>
                          <a:pt x="7" y="0"/>
                          <a:pt x="0" y="3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8"/>
                  <p:cNvSpPr/>
                  <p:nvPr/>
                </p:nvSpPr>
                <p:spPr bwMode="auto">
                  <a:xfrm>
                    <a:off x="8740776" y="2992438"/>
                    <a:ext cx="26988" cy="107950"/>
                  </a:xfrm>
                  <a:custGeom>
                    <a:avLst/>
                    <a:gdLst>
                      <a:gd name="T0" fmla="*/ 2 w 27"/>
                      <a:gd name="T1" fmla="*/ 7 h 104"/>
                      <a:gd name="T2" fmla="*/ 17 w 27"/>
                      <a:gd name="T3" fmla="*/ 100 h 104"/>
                      <a:gd name="T4" fmla="*/ 23 w 27"/>
                      <a:gd name="T5" fmla="*/ 100 h 104"/>
                      <a:gd name="T6" fmla="*/ 9 w 27"/>
                      <a:gd name="T7" fmla="*/ 4 h 104"/>
                      <a:gd name="T8" fmla="*/ 2 w 27"/>
                      <a:gd name="T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04">
                        <a:moveTo>
                          <a:pt x="2" y="7"/>
                        </a:moveTo>
                        <a:cubicBezTo>
                          <a:pt x="14" y="36"/>
                          <a:pt x="13" y="68"/>
                          <a:pt x="17" y="100"/>
                        </a:cubicBezTo>
                        <a:cubicBezTo>
                          <a:pt x="17" y="104"/>
                          <a:pt x="23" y="104"/>
                          <a:pt x="23" y="100"/>
                        </a:cubicBezTo>
                        <a:cubicBezTo>
                          <a:pt x="27" y="67"/>
                          <a:pt x="24" y="33"/>
                          <a:pt x="9" y="4"/>
                        </a:cubicBezTo>
                        <a:cubicBezTo>
                          <a:pt x="7" y="0"/>
                          <a:pt x="0" y="3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9"/>
                  <p:cNvSpPr/>
                  <p:nvPr/>
                </p:nvSpPr>
                <p:spPr bwMode="auto">
                  <a:xfrm>
                    <a:off x="8753476" y="3206751"/>
                    <a:ext cx="25400" cy="80963"/>
                  </a:xfrm>
                  <a:custGeom>
                    <a:avLst/>
                    <a:gdLst>
                      <a:gd name="T0" fmla="*/ 13 w 24"/>
                      <a:gd name="T1" fmla="*/ 2 h 78"/>
                      <a:gd name="T2" fmla="*/ 4 w 24"/>
                      <a:gd name="T3" fmla="*/ 32 h 78"/>
                      <a:gd name="T4" fmla="*/ 2 w 24"/>
                      <a:gd name="T5" fmla="*/ 46 h 78"/>
                      <a:gd name="T6" fmla="*/ 0 w 24"/>
                      <a:gd name="T7" fmla="*/ 66 h 78"/>
                      <a:gd name="T8" fmla="*/ 13 w 24"/>
                      <a:gd name="T9" fmla="*/ 71 h 78"/>
                      <a:gd name="T10" fmla="*/ 23 w 24"/>
                      <a:gd name="T11" fmla="*/ 39 h 78"/>
                      <a:gd name="T12" fmla="*/ 15 w 24"/>
                      <a:gd name="T13" fmla="*/ 2 h 78"/>
                      <a:gd name="T14" fmla="*/ 13 w 24"/>
                      <a:gd name="T15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78">
                        <a:moveTo>
                          <a:pt x="13" y="2"/>
                        </a:moveTo>
                        <a:cubicBezTo>
                          <a:pt x="9" y="12"/>
                          <a:pt x="6" y="21"/>
                          <a:pt x="4" y="32"/>
                        </a:cubicBezTo>
                        <a:cubicBezTo>
                          <a:pt x="3" y="37"/>
                          <a:pt x="2" y="41"/>
                          <a:pt x="2" y="46"/>
                        </a:cubicBezTo>
                        <a:cubicBezTo>
                          <a:pt x="1" y="53"/>
                          <a:pt x="1" y="59"/>
                          <a:pt x="0" y="66"/>
                        </a:cubicBezTo>
                        <a:cubicBezTo>
                          <a:pt x="0" y="72"/>
                          <a:pt x="9" y="78"/>
                          <a:pt x="13" y="71"/>
                        </a:cubicBezTo>
                        <a:cubicBezTo>
                          <a:pt x="18" y="60"/>
                          <a:pt x="21" y="52"/>
                          <a:pt x="23" y="39"/>
                        </a:cubicBezTo>
                        <a:cubicBezTo>
                          <a:pt x="24" y="25"/>
                          <a:pt x="20" y="15"/>
                          <a:pt x="15" y="2"/>
                        </a:cubicBezTo>
                        <a:cubicBezTo>
                          <a:pt x="15" y="0"/>
                          <a:pt x="13" y="1"/>
                          <a:pt x="1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20"/>
                  <p:cNvSpPr/>
                  <p:nvPr/>
                </p:nvSpPr>
                <p:spPr bwMode="auto">
                  <a:xfrm>
                    <a:off x="8672513" y="3368676"/>
                    <a:ext cx="61913" cy="100013"/>
                  </a:xfrm>
                  <a:custGeom>
                    <a:avLst/>
                    <a:gdLst>
                      <a:gd name="T0" fmla="*/ 46 w 61"/>
                      <a:gd name="T1" fmla="*/ 3 h 97"/>
                      <a:gd name="T2" fmla="*/ 6 w 61"/>
                      <a:gd name="T3" fmla="*/ 81 h 97"/>
                      <a:gd name="T4" fmla="*/ 20 w 61"/>
                      <a:gd name="T5" fmla="*/ 91 h 97"/>
                      <a:gd name="T6" fmla="*/ 52 w 61"/>
                      <a:gd name="T7" fmla="*/ 51 h 97"/>
                      <a:gd name="T8" fmla="*/ 53 w 61"/>
                      <a:gd name="T9" fmla="*/ 3 h 97"/>
                      <a:gd name="T10" fmla="*/ 46 w 61"/>
                      <a:gd name="T11" fmla="*/ 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97">
                        <a:moveTo>
                          <a:pt x="46" y="3"/>
                        </a:moveTo>
                        <a:cubicBezTo>
                          <a:pt x="33" y="29"/>
                          <a:pt x="23" y="57"/>
                          <a:pt x="6" y="81"/>
                        </a:cubicBezTo>
                        <a:cubicBezTo>
                          <a:pt x="0" y="89"/>
                          <a:pt x="13" y="97"/>
                          <a:pt x="20" y="91"/>
                        </a:cubicBezTo>
                        <a:cubicBezTo>
                          <a:pt x="34" y="80"/>
                          <a:pt x="45" y="69"/>
                          <a:pt x="52" y="51"/>
                        </a:cubicBezTo>
                        <a:cubicBezTo>
                          <a:pt x="58" y="35"/>
                          <a:pt x="61" y="20"/>
                          <a:pt x="53" y="3"/>
                        </a:cubicBezTo>
                        <a:cubicBezTo>
                          <a:pt x="52" y="0"/>
                          <a:pt x="47" y="1"/>
                          <a:pt x="4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21"/>
                  <p:cNvSpPr/>
                  <p:nvPr/>
                </p:nvSpPr>
                <p:spPr bwMode="auto">
                  <a:xfrm>
                    <a:off x="8559801" y="3544888"/>
                    <a:ext cx="68263" cy="84138"/>
                  </a:xfrm>
                  <a:custGeom>
                    <a:avLst/>
                    <a:gdLst>
                      <a:gd name="T0" fmla="*/ 51 w 66"/>
                      <a:gd name="T1" fmla="*/ 4 h 81"/>
                      <a:gd name="T2" fmla="*/ 24 w 66"/>
                      <a:gd name="T3" fmla="*/ 33 h 81"/>
                      <a:gd name="T4" fmla="*/ 14 w 66"/>
                      <a:gd name="T5" fmla="*/ 46 h 81"/>
                      <a:gd name="T6" fmla="*/ 5 w 66"/>
                      <a:gd name="T7" fmla="*/ 62 h 81"/>
                      <a:gd name="T8" fmla="*/ 18 w 66"/>
                      <a:gd name="T9" fmla="*/ 75 h 81"/>
                      <a:gd name="T10" fmla="*/ 32 w 66"/>
                      <a:gd name="T11" fmla="*/ 65 h 81"/>
                      <a:gd name="T12" fmla="*/ 45 w 66"/>
                      <a:gd name="T13" fmla="*/ 49 h 81"/>
                      <a:gd name="T14" fmla="*/ 63 w 66"/>
                      <a:gd name="T15" fmla="*/ 11 h 81"/>
                      <a:gd name="T16" fmla="*/ 51 w 66"/>
                      <a:gd name="T17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6" h="81">
                        <a:moveTo>
                          <a:pt x="51" y="4"/>
                        </a:moveTo>
                        <a:cubicBezTo>
                          <a:pt x="41" y="13"/>
                          <a:pt x="32" y="22"/>
                          <a:pt x="24" y="33"/>
                        </a:cubicBezTo>
                        <a:cubicBezTo>
                          <a:pt x="21" y="37"/>
                          <a:pt x="17" y="41"/>
                          <a:pt x="14" y="46"/>
                        </a:cubicBezTo>
                        <a:cubicBezTo>
                          <a:pt x="10" y="51"/>
                          <a:pt x="9" y="57"/>
                          <a:pt x="5" y="62"/>
                        </a:cubicBezTo>
                        <a:cubicBezTo>
                          <a:pt x="0" y="70"/>
                          <a:pt x="10" y="81"/>
                          <a:pt x="18" y="75"/>
                        </a:cubicBezTo>
                        <a:cubicBezTo>
                          <a:pt x="22" y="72"/>
                          <a:pt x="29" y="69"/>
                          <a:pt x="32" y="65"/>
                        </a:cubicBezTo>
                        <a:cubicBezTo>
                          <a:pt x="37" y="60"/>
                          <a:pt x="41" y="55"/>
                          <a:pt x="45" y="49"/>
                        </a:cubicBezTo>
                        <a:cubicBezTo>
                          <a:pt x="53" y="37"/>
                          <a:pt x="59" y="25"/>
                          <a:pt x="63" y="11"/>
                        </a:cubicBezTo>
                        <a:cubicBezTo>
                          <a:pt x="66" y="4"/>
                          <a:pt x="56" y="0"/>
                          <a:pt x="5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Freeform 22"/>
                  <p:cNvSpPr/>
                  <p:nvPr/>
                </p:nvSpPr>
                <p:spPr bwMode="auto">
                  <a:xfrm>
                    <a:off x="8374063" y="3732213"/>
                    <a:ext cx="80963" cy="65088"/>
                  </a:xfrm>
                  <a:custGeom>
                    <a:avLst/>
                    <a:gdLst>
                      <a:gd name="T0" fmla="*/ 66 w 79"/>
                      <a:gd name="T1" fmla="*/ 3 h 62"/>
                      <a:gd name="T2" fmla="*/ 35 w 79"/>
                      <a:gd name="T3" fmla="*/ 23 h 62"/>
                      <a:gd name="T4" fmla="*/ 6 w 79"/>
                      <a:gd name="T5" fmla="*/ 48 h 62"/>
                      <a:gd name="T6" fmla="*/ 14 w 79"/>
                      <a:gd name="T7" fmla="*/ 58 h 62"/>
                      <a:gd name="T8" fmla="*/ 45 w 79"/>
                      <a:gd name="T9" fmla="*/ 38 h 62"/>
                      <a:gd name="T10" fmla="*/ 73 w 79"/>
                      <a:gd name="T11" fmla="*/ 13 h 62"/>
                      <a:gd name="T12" fmla="*/ 66 w 79"/>
                      <a:gd name="T13" fmla="*/ 3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9" h="62">
                        <a:moveTo>
                          <a:pt x="66" y="3"/>
                        </a:moveTo>
                        <a:cubicBezTo>
                          <a:pt x="55" y="9"/>
                          <a:pt x="45" y="15"/>
                          <a:pt x="35" y="23"/>
                        </a:cubicBezTo>
                        <a:cubicBezTo>
                          <a:pt x="25" y="31"/>
                          <a:pt x="16" y="39"/>
                          <a:pt x="6" y="48"/>
                        </a:cubicBezTo>
                        <a:cubicBezTo>
                          <a:pt x="0" y="53"/>
                          <a:pt x="8" y="62"/>
                          <a:pt x="14" y="58"/>
                        </a:cubicBezTo>
                        <a:cubicBezTo>
                          <a:pt x="25" y="52"/>
                          <a:pt x="35" y="46"/>
                          <a:pt x="45" y="38"/>
                        </a:cubicBezTo>
                        <a:cubicBezTo>
                          <a:pt x="55" y="30"/>
                          <a:pt x="64" y="21"/>
                          <a:pt x="73" y="13"/>
                        </a:cubicBezTo>
                        <a:cubicBezTo>
                          <a:pt x="79" y="9"/>
                          <a:pt x="72" y="0"/>
                          <a:pt x="6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23"/>
                  <p:cNvSpPr/>
                  <p:nvPr/>
                </p:nvSpPr>
                <p:spPr bwMode="auto">
                  <a:xfrm>
                    <a:off x="7953376" y="3932238"/>
                    <a:ext cx="93663" cy="30163"/>
                  </a:xfrm>
                  <a:custGeom>
                    <a:avLst/>
                    <a:gdLst>
                      <a:gd name="T0" fmla="*/ 82 w 91"/>
                      <a:gd name="T1" fmla="*/ 1 h 30"/>
                      <a:gd name="T2" fmla="*/ 42 w 91"/>
                      <a:gd name="T3" fmla="*/ 5 h 30"/>
                      <a:gd name="T4" fmla="*/ 9 w 91"/>
                      <a:gd name="T5" fmla="*/ 11 h 30"/>
                      <a:gd name="T6" fmla="*/ 9 w 91"/>
                      <a:gd name="T7" fmla="*/ 28 h 30"/>
                      <a:gd name="T8" fmla="*/ 45 w 91"/>
                      <a:gd name="T9" fmla="*/ 27 h 30"/>
                      <a:gd name="T10" fmla="*/ 86 w 91"/>
                      <a:gd name="T11" fmla="*/ 9 h 30"/>
                      <a:gd name="T12" fmla="*/ 82 w 91"/>
                      <a:gd name="T13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30">
                        <a:moveTo>
                          <a:pt x="82" y="1"/>
                        </a:moveTo>
                        <a:cubicBezTo>
                          <a:pt x="69" y="3"/>
                          <a:pt x="55" y="3"/>
                          <a:pt x="42" y="5"/>
                        </a:cubicBezTo>
                        <a:cubicBezTo>
                          <a:pt x="31" y="6"/>
                          <a:pt x="20" y="9"/>
                          <a:pt x="9" y="11"/>
                        </a:cubicBezTo>
                        <a:cubicBezTo>
                          <a:pt x="0" y="13"/>
                          <a:pt x="0" y="27"/>
                          <a:pt x="9" y="28"/>
                        </a:cubicBezTo>
                        <a:cubicBezTo>
                          <a:pt x="22" y="30"/>
                          <a:pt x="32" y="30"/>
                          <a:pt x="45" y="27"/>
                        </a:cubicBezTo>
                        <a:cubicBezTo>
                          <a:pt x="60" y="23"/>
                          <a:pt x="72" y="15"/>
                          <a:pt x="86" y="9"/>
                        </a:cubicBezTo>
                        <a:cubicBezTo>
                          <a:pt x="91" y="7"/>
                          <a:pt x="87" y="0"/>
                          <a:pt x="8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24"/>
                  <p:cNvSpPr/>
                  <p:nvPr/>
                </p:nvSpPr>
                <p:spPr bwMode="auto">
                  <a:xfrm>
                    <a:off x="7991476" y="3992563"/>
                    <a:ext cx="65088" cy="77788"/>
                  </a:xfrm>
                  <a:custGeom>
                    <a:avLst/>
                    <a:gdLst>
                      <a:gd name="T0" fmla="*/ 2 w 63"/>
                      <a:gd name="T1" fmla="*/ 6 h 74"/>
                      <a:gd name="T2" fmla="*/ 12 w 63"/>
                      <a:gd name="T3" fmla="*/ 18 h 74"/>
                      <a:gd name="T4" fmla="*/ 24 w 63"/>
                      <a:gd name="T5" fmla="*/ 34 h 74"/>
                      <a:gd name="T6" fmla="*/ 36 w 63"/>
                      <a:gd name="T7" fmla="*/ 51 h 74"/>
                      <a:gd name="T8" fmla="*/ 47 w 63"/>
                      <a:gd name="T9" fmla="*/ 66 h 74"/>
                      <a:gd name="T10" fmla="*/ 61 w 63"/>
                      <a:gd name="T11" fmla="*/ 60 h 74"/>
                      <a:gd name="T12" fmla="*/ 37 w 63"/>
                      <a:gd name="T13" fmla="*/ 16 h 74"/>
                      <a:gd name="T14" fmla="*/ 18 w 63"/>
                      <a:gd name="T15" fmla="*/ 3 h 74"/>
                      <a:gd name="T16" fmla="*/ 3 w 63"/>
                      <a:gd name="T17" fmla="*/ 2 h 74"/>
                      <a:gd name="T18" fmla="*/ 2 w 63"/>
                      <a:gd name="T19" fmla="*/ 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3" h="74">
                        <a:moveTo>
                          <a:pt x="2" y="6"/>
                        </a:moveTo>
                        <a:cubicBezTo>
                          <a:pt x="6" y="7"/>
                          <a:pt x="10" y="15"/>
                          <a:pt x="12" y="18"/>
                        </a:cubicBezTo>
                        <a:cubicBezTo>
                          <a:pt x="15" y="24"/>
                          <a:pt x="20" y="29"/>
                          <a:pt x="24" y="34"/>
                        </a:cubicBezTo>
                        <a:cubicBezTo>
                          <a:pt x="29" y="39"/>
                          <a:pt x="32" y="45"/>
                          <a:pt x="36" y="51"/>
                        </a:cubicBezTo>
                        <a:cubicBezTo>
                          <a:pt x="39" y="56"/>
                          <a:pt x="44" y="60"/>
                          <a:pt x="47" y="66"/>
                        </a:cubicBezTo>
                        <a:cubicBezTo>
                          <a:pt x="51" y="74"/>
                          <a:pt x="63" y="68"/>
                          <a:pt x="61" y="60"/>
                        </a:cubicBezTo>
                        <a:cubicBezTo>
                          <a:pt x="57" y="43"/>
                          <a:pt x="50" y="29"/>
                          <a:pt x="37" y="16"/>
                        </a:cubicBezTo>
                        <a:cubicBezTo>
                          <a:pt x="32" y="10"/>
                          <a:pt x="26" y="6"/>
                          <a:pt x="18" y="3"/>
                        </a:cubicBezTo>
                        <a:cubicBezTo>
                          <a:pt x="13" y="0"/>
                          <a:pt x="8" y="1"/>
                          <a:pt x="3" y="2"/>
                        </a:cubicBezTo>
                        <a:cubicBezTo>
                          <a:pt x="0" y="2"/>
                          <a:pt x="0" y="6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25"/>
                  <p:cNvSpPr/>
                  <p:nvPr/>
                </p:nvSpPr>
                <p:spPr bwMode="auto">
                  <a:xfrm>
                    <a:off x="8085138" y="4160838"/>
                    <a:ext cx="26988" cy="95250"/>
                  </a:xfrm>
                  <a:custGeom>
                    <a:avLst/>
                    <a:gdLst>
                      <a:gd name="T0" fmla="*/ 0 w 26"/>
                      <a:gd name="T1" fmla="*/ 8 h 91"/>
                      <a:gd name="T2" fmla="*/ 6 w 26"/>
                      <a:gd name="T3" fmla="*/ 83 h 91"/>
                      <a:gd name="T4" fmla="*/ 22 w 26"/>
                      <a:gd name="T5" fmla="*/ 83 h 91"/>
                      <a:gd name="T6" fmla="*/ 13 w 26"/>
                      <a:gd name="T7" fmla="*/ 5 h 91"/>
                      <a:gd name="T8" fmla="*/ 0 w 26"/>
                      <a:gd name="T9" fmla="*/ 8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91">
                        <a:moveTo>
                          <a:pt x="0" y="8"/>
                        </a:moveTo>
                        <a:cubicBezTo>
                          <a:pt x="1" y="33"/>
                          <a:pt x="2" y="59"/>
                          <a:pt x="6" y="83"/>
                        </a:cubicBezTo>
                        <a:cubicBezTo>
                          <a:pt x="8" y="91"/>
                          <a:pt x="20" y="91"/>
                          <a:pt x="22" y="83"/>
                        </a:cubicBezTo>
                        <a:cubicBezTo>
                          <a:pt x="26" y="58"/>
                          <a:pt x="26" y="27"/>
                          <a:pt x="13" y="5"/>
                        </a:cubicBezTo>
                        <a:cubicBezTo>
                          <a:pt x="9" y="0"/>
                          <a:pt x="0" y="2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26"/>
                  <p:cNvSpPr/>
                  <p:nvPr/>
                </p:nvSpPr>
                <p:spPr bwMode="auto">
                  <a:xfrm>
                    <a:off x="8034338" y="4348163"/>
                    <a:ext cx="44450" cy="106363"/>
                  </a:xfrm>
                  <a:custGeom>
                    <a:avLst/>
                    <a:gdLst>
                      <a:gd name="T0" fmla="*/ 8 w 43"/>
                      <a:gd name="T1" fmla="*/ 99 h 102"/>
                      <a:gd name="T2" fmla="*/ 32 w 43"/>
                      <a:gd name="T3" fmla="*/ 61 h 102"/>
                      <a:gd name="T4" fmla="*/ 42 w 43"/>
                      <a:gd name="T5" fmla="*/ 9 h 102"/>
                      <a:gd name="T6" fmla="*/ 27 w 43"/>
                      <a:gd name="T7" fmla="*/ 7 h 102"/>
                      <a:gd name="T8" fmla="*/ 13 w 43"/>
                      <a:gd name="T9" fmla="*/ 50 h 102"/>
                      <a:gd name="T10" fmla="*/ 1 w 43"/>
                      <a:gd name="T11" fmla="*/ 95 h 102"/>
                      <a:gd name="T12" fmla="*/ 8 w 43"/>
                      <a:gd name="T13" fmla="*/ 99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102">
                        <a:moveTo>
                          <a:pt x="8" y="99"/>
                        </a:moveTo>
                        <a:cubicBezTo>
                          <a:pt x="19" y="87"/>
                          <a:pt x="26" y="76"/>
                          <a:pt x="32" y="61"/>
                        </a:cubicBezTo>
                        <a:cubicBezTo>
                          <a:pt x="38" y="44"/>
                          <a:pt x="40" y="27"/>
                          <a:pt x="42" y="9"/>
                        </a:cubicBezTo>
                        <a:cubicBezTo>
                          <a:pt x="43" y="0"/>
                          <a:pt x="30" y="0"/>
                          <a:pt x="27" y="7"/>
                        </a:cubicBezTo>
                        <a:cubicBezTo>
                          <a:pt x="21" y="22"/>
                          <a:pt x="16" y="35"/>
                          <a:pt x="13" y="50"/>
                        </a:cubicBezTo>
                        <a:cubicBezTo>
                          <a:pt x="9" y="64"/>
                          <a:pt x="7" y="81"/>
                          <a:pt x="1" y="95"/>
                        </a:cubicBezTo>
                        <a:cubicBezTo>
                          <a:pt x="0" y="99"/>
                          <a:pt x="6" y="102"/>
                          <a:pt x="8" y="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27"/>
                  <p:cNvSpPr/>
                  <p:nvPr/>
                </p:nvSpPr>
                <p:spPr bwMode="auto">
                  <a:xfrm>
                    <a:off x="7883526" y="4581526"/>
                    <a:ext cx="80963" cy="74613"/>
                  </a:xfrm>
                  <a:custGeom>
                    <a:avLst/>
                    <a:gdLst>
                      <a:gd name="T0" fmla="*/ 7 w 78"/>
                      <a:gd name="T1" fmla="*/ 69 h 72"/>
                      <a:gd name="T2" fmla="*/ 45 w 78"/>
                      <a:gd name="T3" fmla="*/ 47 h 72"/>
                      <a:gd name="T4" fmla="*/ 75 w 78"/>
                      <a:gd name="T5" fmla="*/ 11 h 72"/>
                      <a:gd name="T6" fmla="*/ 67 w 78"/>
                      <a:gd name="T7" fmla="*/ 5 h 72"/>
                      <a:gd name="T8" fmla="*/ 37 w 78"/>
                      <a:gd name="T9" fmla="*/ 33 h 72"/>
                      <a:gd name="T10" fmla="*/ 4 w 78"/>
                      <a:gd name="T11" fmla="*/ 63 h 72"/>
                      <a:gd name="T12" fmla="*/ 7 w 78"/>
                      <a:gd name="T13" fmla="*/ 69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72">
                        <a:moveTo>
                          <a:pt x="7" y="69"/>
                        </a:moveTo>
                        <a:cubicBezTo>
                          <a:pt x="20" y="62"/>
                          <a:pt x="33" y="56"/>
                          <a:pt x="45" y="47"/>
                        </a:cubicBezTo>
                        <a:cubicBezTo>
                          <a:pt x="57" y="37"/>
                          <a:pt x="68" y="26"/>
                          <a:pt x="75" y="11"/>
                        </a:cubicBezTo>
                        <a:cubicBezTo>
                          <a:pt x="78" y="6"/>
                          <a:pt x="71" y="0"/>
                          <a:pt x="67" y="5"/>
                        </a:cubicBezTo>
                        <a:cubicBezTo>
                          <a:pt x="57" y="15"/>
                          <a:pt x="47" y="24"/>
                          <a:pt x="37" y="33"/>
                        </a:cubicBezTo>
                        <a:cubicBezTo>
                          <a:pt x="26" y="43"/>
                          <a:pt x="15" y="55"/>
                          <a:pt x="4" y="63"/>
                        </a:cubicBezTo>
                        <a:cubicBezTo>
                          <a:pt x="0" y="66"/>
                          <a:pt x="3" y="72"/>
                          <a:pt x="7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28"/>
                  <p:cNvSpPr/>
                  <p:nvPr/>
                </p:nvSpPr>
                <p:spPr bwMode="auto">
                  <a:xfrm>
                    <a:off x="7666038" y="4762501"/>
                    <a:ext cx="120650" cy="58738"/>
                  </a:xfrm>
                  <a:custGeom>
                    <a:avLst/>
                    <a:gdLst>
                      <a:gd name="T0" fmla="*/ 6 w 117"/>
                      <a:gd name="T1" fmla="*/ 56 h 56"/>
                      <a:gd name="T2" fmla="*/ 111 w 117"/>
                      <a:gd name="T3" fmla="*/ 13 h 56"/>
                      <a:gd name="T4" fmla="*/ 105 w 117"/>
                      <a:gd name="T5" fmla="*/ 2 h 56"/>
                      <a:gd name="T6" fmla="*/ 5 w 117"/>
                      <a:gd name="T7" fmla="*/ 48 h 56"/>
                      <a:gd name="T8" fmla="*/ 6 w 117"/>
                      <a:gd name="T9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56">
                        <a:moveTo>
                          <a:pt x="6" y="56"/>
                        </a:moveTo>
                        <a:cubicBezTo>
                          <a:pt x="44" y="51"/>
                          <a:pt x="81" y="37"/>
                          <a:pt x="111" y="13"/>
                        </a:cubicBezTo>
                        <a:cubicBezTo>
                          <a:pt x="117" y="9"/>
                          <a:pt x="111" y="0"/>
                          <a:pt x="105" y="2"/>
                        </a:cubicBezTo>
                        <a:cubicBezTo>
                          <a:pt x="70" y="12"/>
                          <a:pt x="40" y="36"/>
                          <a:pt x="5" y="48"/>
                        </a:cubicBezTo>
                        <a:cubicBezTo>
                          <a:pt x="0" y="49"/>
                          <a:pt x="1" y="56"/>
                          <a:pt x="6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29"/>
                  <p:cNvSpPr/>
                  <p:nvPr/>
                </p:nvSpPr>
                <p:spPr bwMode="auto">
                  <a:xfrm>
                    <a:off x="7434263" y="4868863"/>
                    <a:ext cx="123825" cy="47625"/>
                  </a:xfrm>
                  <a:custGeom>
                    <a:avLst/>
                    <a:gdLst>
                      <a:gd name="T0" fmla="*/ 4 w 120"/>
                      <a:gd name="T1" fmla="*/ 46 h 46"/>
                      <a:gd name="T2" fmla="*/ 117 w 120"/>
                      <a:gd name="T3" fmla="*/ 10 h 46"/>
                      <a:gd name="T4" fmla="*/ 112 w 120"/>
                      <a:gd name="T5" fmla="*/ 2 h 46"/>
                      <a:gd name="T6" fmla="*/ 3 w 120"/>
                      <a:gd name="T7" fmla="*/ 39 h 46"/>
                      <a:gd name="T8" fmla="*/ 4 w 120"/>
                      <a:gd name="T9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46">
                        <a:moveTo>
                          <a:pt x="4" y="46"/>
                        </a:moveTo>
                        <a:cubicBezTo>
                          <a:pt x="43" y="44"/>
                          <a:pt x="86" y="36"/>
                          <a:pt x="117" y="10"/>
                        </a:cubicBezTo>
                        <a:cubicBezTo>
                          <a:pt x="120" y="7"/>
                          <a:pt x="116" y="0"/>
                          <a:pt x="112" y="2"/>
                        </a:cubicBezTo>
                        <a:cubicBezTo>
                          <a:pt x="75" y="14"/>
                          <a:pt x="40" y="27"/>
                          <a:pt x="3" y="39"/>
                        </a:cubicBezTo>
                        <a:cubicBezTo>
                          <a:pt x="0" y="40"/>
                          <a:pt x="0" y="46"/>
                          <a:pt x="4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30"/>
                  <p:cNvSpPr/>
                  <p:nvPr/>
                </p:nvSpPr>
                <p:spPr bwMode="auto">
                  <a:xfrm>
                    <a:off x="7192963" y="4932363"/>
                    <a:ext cx="153988" cy="38100"/>
                  </a:xfrm>
                  <a:custGeom>
                    <a:avLst/>
                    <a:gdLst>
                      <a:gd name="T0" fmla="*/ 6 w 148"/>
                      <a:gd name="T1" fmla="*/ 36 h 37"/>
                      <a:gd name="T2" fmla="*/ 137 w 148"/>
                      <a:gd name="T3" fmla="*/ 20 h 37"/>
                      <a:gd name="T4" fmla="*/ 133 w 148"/>
                      <a:gd name="T5" fmla="*/ 3 h 37"/>
                      <a:gd name="T6" fmla="*/ 3 w 148"/>
                      <a:gd name="T7" fmla="*/ 31 h 37"/>
                      <a:gd name="T8" fmla="*/ 6 w 148"/>
                      <a:gd name="T9" fmla="*/ 36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" h="37">
                        <a:moveTo>
                          <a:pt x="6" y="36"/>
                        </a:moveTo>
                        <a:cubicBezTo>
                          <a:pt x="51" y="28"/>
                          <a:pt x="94" y="36"/>
                          <a:pt x="137" y="20"/>
                        </a:cubicBezTo>
                        <a:cubicBezTo>
                          <a:pt x="148" y="16"/>
                          <a:pt x="144" y="0"/>
                          <a:pt x="133" y="3"/>
                        </a:cubicBezTo>
                        <a:cubicBezTo>
                          <a:pt x="88" y="13"/>
                          <a:pt x="46" y="13"/>
                          <a:pt x="3" y="31"/>
                        </a:cubicBezTo>
                        <a:cubicBezTo>
                          <a:pt x="0" y="32"/>
                          <a:pt x="2" y="37"/>
                          <a:pt x="6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31"/>
                  <p:cNvSpPr/>
                  <p:nvPr/>
                </p:nvSpPr>
                <p:spPr bwMode="auto">
                  <a:xfrm>
                    <a:off x="6989763" y="4945063"/>
                    <a:ext cx="88900" cy="22225"/>
                  </a:xfrm>
                  <a:custGeom>
                    <a:avLst/>
                    <a:gdLst>
                      <a:gd name="T0" fmla="*/ 4 w 86"/>
                      <a:gd name="T1" fmla="*/ 18 h 22"/>
                      <a:gd name="T2" fmla="*/ 80 w 86"/>
                      <a:gd name="T3" fmla="*/ 10 h 22"/>
                      <a:gd name="T4" fmla="*/ 77 w 86"/>
                      <a:gd name="T5" fmla="*/ 1 h 22"/>
                      <a:gd name="T6" fmla="*/ 4 w 86"/>
                      <a:gd name="T7" fmla="*/ 8 h 22"/>
                      <a:gd name="T8" fmla="*/ 4 w 86"/>
                      <a:gd name="T9" fmla="*/ 1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22">
                        <a:moveTo>
                          <a:pt x="4" y="18"/>
                        </a:moveTo>
                        <a:cubicBezTo>
                          <a:pt x="30" y="22"/>
                          <a:pt x="56" y="21"/>
                          <a:pt x="80" y="10"/>
                        </a:cubicBezTo>
                        <a:cubicBezTo>
                          <a:pt x="86" y="8"/>
                          <a:pt x="82" y="0"/>
                          <a:pt x="77" y="1"/>
                        </a:cubicBezTo>
                        <a:cubicBezTo>
                          <a:pt x="53" y="5"/>
                          <a:pt x="28" y="5"/>
                          <a:pt x="4" y="8"/>
                        </a:cubicBezTo>
                        <a:cubicBezTo>
                          <a:pt x="0" y="9"/>
                          <a:pt x="0" y="17"/>
                          <a:pt x="4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32"/>
                  <p:cNvSpPr/>
                  <p:nvPr/>
                </p:nvSpPr>
                <p:spPr bwMode="auto">
                  <a:xfrm>
                    <a:off x="6748463" y="4924426"/>
                    <a:ext cx="80963" cy="31750"/>
                  </a:xfrm>
                  <a:custGeom>
                    <a:avLst/>
                    <a:gdLst>
                      <a:gd name="T0" fmla="*/ 6 w 79"/>
                      <a:gd name="T1" fmla="*/ 17 h 31"/>
                      <a:gd name="T2" fmla="*/ 37 w 79"/>
                      <a:gd name="T3" fmla="*/ 24 h 31"/>
                      <a:gd name="T4" fmla="*/ 72 w 79"/>
                      <a:gd name="T5" fmla="*/ 31 h 31"/>
                      <a:gd name="T6" fmla="*/ 75 w 79"/>
                      <a:gd name="T7" fmla="*/ 21 h 31"/>
                      <a:gd name="T8" fmla="*/ 6 w 79"/>
                      <a:gd name="T9" fmla="*/ 6 h 31"/>
                      <a:gd name="T10" fmla="*/ 6 w 79"/>
                      <a:gd name="T11" fmla="*/ 17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31">
                        <a:moveTo>
                          <a:pt x="6" y="17"/>
                        </a:moveTo>
                        <a:cubicBezTo>
                          <a:pt x="16" y="20"/>
                          <a:pt x="27" y="22"/>
                          <a:pt x="37" y="24"/>
                        </a:cubicBezTo>
                        <a:cubicBezTo>
                          <a:pt x="49" y="27"/>
                          <a:pt x="60" y="31"/>
                          <a:pt x="72" y="31"/>
                        </a:cubicBezTo>
                        <a:cubicBezTo>
                          <a:pt x="78" y="31"/>
                          <a:pt x="79" y="24"/>
                          <a:pt x="75" y="21"/>
                        </a:cubicBezTo>
                        <a:cubicBezTo>
                          <a:pt x="56" y="8"/>
                          <a:pt x="28" y="0"/>
                          <a:pt x="6" y="6"/>
                        </a:cubicBezTo>
                        <a:cubicBezTo>
                          <a:pt x="0" y="8"/>
                          <a:pt x="1" y="15"/>
                          <a:pt x="6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33"/>
                  <p:cNvSpPr/>
                  <p:nvPr/>
                </p:nvSpPr>
                <p:spPr bwMode="auto">
                  <a:xfrm>
                    <a:off x="6559551" y="4949826"/>
                    <a:ext cx="68263" cy="61913"/>
                  </a:xfrm>
                  <a:custGeom>
                    <a:avLst/>
                    <a:gdLst>
                      <a:gd name="T0" fmla="*/ 11 w 67"/>
                      <a:gd name="T1" fmla="*/ 56 h 59"/>
                      <a:gd name="T2" fmla="*/ 39 w 67"/>
                      <a:gd name="T3" fmla="*/ 37 h 59"/>
                      <a:gd name="T4" fmla="*/ 63 w 67"/>
                      <a:gd name="T5" fmla="*/ 12 h 59"/>
                      <a:gd name="T6" fmla="*/ 55 w 67"/>
                      <a:gd name="T7" fmla="*/ 4 h 59"/>
                      <a:gd name="T8" fmla="*/ 31 w 67"/>
                      <a:gd name="T9" fmla="*/ 25 h 59"/>
                      <a:gd name="T10" fmla="*/ 4 w 67"/>
                      <a:gd name="T11" fmla="*/ 48 h 59"/>
                      <a:gd name="T12" fmla="*/ 11 w 67"/>
                      <a:gd name="T13" fmla="*/ 5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" h="59">
                        <a:moveTo>
                          <a:pt x="11" y="56"/>
                        </a:moveTo>
                        <a:cubicBezTo>
                          <a:pt x="21" y="50"/>
                          <a:pt x="30" y="44"/>
                          <a:pt x="39" y="37"/>
                        </a:cubicBezTo>
                        <a:cubicBezTo>
                          <a:pt x="48" y="29"/>
                          <a:pt x="55" y="21"/>
                          <a:pt x="63" y="12"/>
                        </a:cubicBezTo>
                        <a:cubicBezTo>
                          <a:pt x="67" y="7"/>
                          <a:pt x="60" y="0"/>
                          <a:pt x="55" y="4"/>
                        </a:cubicBezTo>
                        <a:cubicBezTo>
                          <a:pt x="47" y="11"/>
                          <a:pt x="39" y="17"/>
                          <a:pt x="31" y="25"/>
                        </a:cubicBezTo>
                        <a:cubicBezTo>
                          <a:pt x="22" y="33"/>
                          <a:pt x="14" y="41"/>
                          <a:pt x="4" y="48"/>
                        </a:cubicBezTo>
                        <a:cubicBezTo>
                          <a:pt x="0" y="52"/>
                          <a:pt x="6" y="59"/>
                          <a:pt x="11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34"/>
                  <p:cNvSpPr/>
                  <p:nvPr/>
                </p:nvSpPr>
                <p:spPr bwMode="auto">
                  <a:xfrm>
                    <a:off x="6375401" y="5078413"/>
                    <a:ext cx="80963" cy="49213"/>
                  </a:xfrm>
                  <a:custGeom>
                    <a:avLst/>
                    <a:gdLst>
                      <a:gd name="T0" fmla="*/ 5 w 78"/>
                      <a:gd name="T1" fmla="*/ 46 h 46"/>
                      <a:gd name="T2" fmla="*/ 41 w 78"/>
                      <a:gd name="T3" fmla="*/ 34 h 46"/>
                      <a:gd name="T4" fmla="*/ 73 w 78"/>
                      <a:gd name="T5" fmla="*/ 11 h 46"/>
                      <a:gd name="T6" fmla="*/ 67 w 78"/>
                      <a:gd name="T7" fmla="*/ 2 h 46"/>
                      <a:gd name="T8" fmla="*/ 33 w 78"/>
                      <a:gd name="T9" fmla="*/ 21 h 46"/>
                      <a:gd name="T10" fmla="*/ 3 w 78"/>
                      <a:gd name="T11" fmla="*/ 41 h 46"/>
                      <a:gd name="T12" fmla="*/ 5 w 78"/>
                      <a:gd name="T13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46">
                        <a:moveTo>
                          <a:pt x="5" y="46"/>
                        </a:moveTo>
                        <a:cubicBezTo>
                          <a:pt x="17" y="42"/>
                          <a:pt x="29" y="41"/>
                          <a:pt x="41" y="34"/>
                        </a:cubicBezTo>
                        <a:cubicBezTo>
                          <a:pt x="53" y="28"/>
                          <a:pt x="63" y="20"/>
                          <a:pt x="73" y="11"/>
                        </a:cubicBezTo>
                        <a:cubicBezTo>
                          <a:pt x="78" y="6"/>
                          <a:pt x="72" y="0"/>
                          <a:pt x="67" y="2"/>
                        </a:cubicBezTo>
                        <a:cubicBezTo>
                          <a:pt x="55" y="8"/>
                          <a:pt x="44" y="14"/>
                          <a:pt x="33" y="21"/>
                        </a:cubicBezTo>
                        <a:cubicBezTo>
                          <a:pt x="23" y="28"/>
                          <a:pt x="14" y="37"/>
                          <a:pt x="3" y="41"/>
                        </a:cubicBezTo>
                        <a:cubicBezTo>
                          <a:pt x="0" y="42"/>
                          <a:pt x="2" y="46"/>
                          <a:pt x="5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35"/>
                  <p:cNvSpPr/>
                  <p:nvPr/>
                </p:nvSpPr>
                <p:spPr bwMode="auto">
                  <a:xfrm>
                    <a:off x="6167438" y="5192713"/>
                    <a:ext cx="114300" cy="50800"/>
                  </a:xfrm>
                  <a:custGeom>
                    <a:avLst/>
                    <a:gdLst>
                      <a:gd name="T0" fmla="*/ 10 w 110"/>
                      <a:gd name="T1" fmla="*/ 48 h 50"/>
                      <a:gd name="T2" fmla="*/ 105 w 110"/>
                      <a:gd name="T3" fmla="*/ 11 h 50"/>
                      <a:gd name="T4" fmla="*/ 102 w 110"/>
                      <a:gd name="T5" fmla="*/ 2 h 50"/>
                      <a:gd name="T6" fmla="*/ 7 w 110"/>
                      <a:gd name="T7" fmla="*/ 37 h 50"/>
                      <a:gd name="T8" fmla="*/ 10 w 110"/>
                      <a:gd name="T9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0" y="48"/>
                        </a:moveTo>
                        <a:cubicBezTo>
                          <a:pt x="45" y="42"/>
                          <a:pt x="75" y="29"/>
                          <a:pt x="105" y="11"/>
                        </a:cubicBezTo>
                        <a:cubicBezTo>
                          <a:pt x="110" y="8"/>
                          <a:pt x="107" y="0"/>
                          <a:pt x="102" y="2"/>
                        </a:cubicBezTo>
                        <a:cubicBezTo>
                          <a:pt x="71" y="15"/>
                          <a:pt x="40" y="30"/>
                          <a:pt x="7" y="37"/>
                        </a:cubicBezTo>
                        <a:cubicBezTo>
                          <a:pt x="0" y="39"/>
                          <a:pt x="3" y="50"/>
                          <a:pt x="10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36"/>
                  <p:cNvSpPr/>
                  <p:nvPr/>
                </p:nvSpPr>
                <p:spPr bwMode="auto">
                  <a:xfrm>
                    <a:off x="5929313" y="5272088"/>
                    <a:ext cx="131763" cy="36513"/>
                  </a:xfrm>
                  <a:custGeom>
                    <a:avLst/>
                    <a:gdLst>
                      <a:gd name="T0" fmla="*/ 7 w 128"/>
                      <a:gd name="T1" fmla="*/ 30 h 35"/>
                      <a:gd name="T2" fmla="*/ 120 w 128"/>
                      <a:gd name="T3" fmla="*/ 16 h 35"/>
                      <a:gd name="T4" fmla="*/ 114 w 128"/>
                      <a:gd name="T5" fmla="*/ 2 h 35"/>
                      <a:gd name="T6" fmla="*/ 7 w 128"/>
                      <a:gd name="T7" fmla="*/ 18 h 35"/>
                      <a:gd name="T8" fmla="*/ 7 w 128"/>
                      <a:gd name="T9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35">
                        <a:moveTo>
                          <a:pt x="7" y="30"/>
                        </a:moveTo>
                        <a:cubicBezTo>
                          <a:pt x="47" y="33"/>
                          <a:pt x="84" y="35"/>
                          <a:pt x="120" y="16"/>
                        </a:cubicBezTo>
                        <a:cubicBezTo>
                          <a:pt x="128" y="11"/>
                          <a:pt x="122" y="0"/>
                          <a:pt x="114" y="2"/>
                        </a:cubicBezTo>
                        <a:cubicBezTo>
                          <a:pt x="79" y="10"/>
                          <a:pt x="43" y="15"/>
                          <a:pt x="7" y="18"/>
                        </a:cubicBezTo>
                        <a:cubicBezTo>
                          <a:pt x="0" y="18"/>
                          <a:pt x="0" y="29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37"/>
                  <p:cNvSpPr/>
                  <p:nvPr/>
                </p:nvSpPr>
                <p:spPr bwMode="auto">
                  <a:xfrm>
                    <a:off x="5719763" y="5281613"/>
                    <a:ext cx="104775" cy="34925"/>
                  </a:xfrm>
                  <a:custGeom>
                    <a:avLst/>
                    <a:gdLst>
                      <a:gd name="T0" fmla="*/ 3 w 101"/>
                      <a:gd name="T1" fmla="*/ 11 h 33"/>
                      <a:gd name="T2" fmla="*/ 94 w 101"/>
                      <a:gd name="T3" fmla="*/ 29 h 33"/>
                      <a:gd name="T4" fmla="*/ 94 w 101"/>
                      <a:gd name="T5" fmla="*/ 15 h 33"/>
                      <a:gd name="T6" fmla="*/ 6 w 101"/>
                      <a:gd name="T7" fmla="*/ 3 h 33"/>
                      <a:gd name="T8" fmla="*/ 3 w 101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33">
                        <a:moveTo>
                          <a:pt x="3" y="11"/>
                        </a:moveTo>
                        <a:cubicBezTo>
                          <a:pt x="29" y="28"/>
                          <a:pt x="65" y="33"/>
                          <a:pt x="94" y="29"/>
                        </a:cubicBezTo>
                        <a:cubicBezTo>
                          <a:pt x="101" y="28"/>
                          <a:pt x="101" y="16"/>
                          <a:pt x="94" y="15"/>
                        </a:cubicBezTo>
                        <a:cubicBezTo>
                          <a:pt x="66" y="10"/>
                          <a:pt x="34" y="0"/>
                          <a:pt x="6" y="3"/>
                        </a:cubicBezTo>
                        <a:cubicBezTo>
                          <a:pt x="1" y="3"/>
                          <a:pt x="0" y="9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38"/>
                  <p:cNvSpPr/>
                  <p:nvPr/>
                </p:nvSpPr>
                <p:spPr bwMode="auto">
                  <a:xfrm>
                    <a:off x="5516563" y="5238751"/>
                    <a:ext cx="103188" cy="33338"/>
                  </a:xfrm>
                  <a:custGeom>
                    <a:avLst/>
                    <a:gdLst>
                      <a:gd name="T0" fmla="*/ 5 w 100"/>
                      <a:gd name="T1" fmla="*/ 9 h 32"/>
                      <a:gd name="T2" fmla="*/ 92 w 100"/>
                      <a:gd name="T3" fmla="*/ 31 h 32"/>
                      <a:gd name="T4" fmla="*/ 94 w 100"/>
                      <a:gd name="T5" fmla="*/ 22 h 32"/>
                      <a:gd name="T6" fmla="*/ 7 w 100"/>
                      <a:gd name="T7" fmla="*/ 1 h 32"/>
                      <a:gd name="T8" fmla="*/ 5 w 100"/>
                      <a:gd name="T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2">
                        <a:moveTo>
                          <a:pt x="5" y="9"/>
                        </a:moveTo>
                        <a:cubicBezTo>
                          <a:pt x="34" y="18"/>
                          <a:pt x="62" y="26"/>
                          <a:pt x="92" y="31"/>
                        </a:cubicBezTo>
                        <a:cubicBezTo>
                          <a:pt x="98" y="32"/>
                          <a:pt x="100" y="24"/>
                          <a:pt x="94" y="22"/>
                        </a:cubicBezTo>
                        <a:cubicBezTo>
                          <a:pt x="66" y="13"/>
                          <a:pt x="37" y="6"/>
                          <a:pt x="7" y="1"/>
                        </a:cubicBezTo>
                        <a:cubicBezTo>
                          <a:pt x="2" y="0"/>
                          <a:pt x="0" y="7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39"/>
                  <p:cNvSpPr/>
                  <p:nvPr/>
                </p:nvSpPr>
                <p:spPr bwMode="auto">
                  <a:xfrm>
                    <a:off x="5327651" y="5132388"/>
                    <a:ext cx="85725" cy="60325"/>
                  </a:xfrm>
                  <a:custGeom>
                    <a:avLst/>
                    <a:gdLst>
                      <a:gd name="T0" fmla="*/ 2 w 82"/>
                      <a:gd name="T1" fmla="*/ 8 h 58"/>
                      <a:gd name="T2" fmla="*/ 71 w 82"/>
                      <a:gd name="T3" fmla="*/ 57 h 58"/>
                      <a:gd name="T4" fmla="*/ 74 w 82"/>
                      <a:gd name="T5" fmla="*/ 44 h 58"/>
                      <a:gd name="T6" fmla="*/ 11 w 82"/>
                      <a:gd name="T7" fmla="*/ 3 h 58"/>
                      <a:gd name="T8" fmla="*/ 2 w 82"/>
                      <a:gd name="T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8">
                        <a:moveTo>
                          <a:pt x="2" y="8"/>
                        </a:moveTo>
                        <a:cubicBezTo>
                          <a:pt x="14" y="38"/>
                          <a:pt x="41" y="52"/>
                          <a:pt x="71" y="57"/>
                        </a:cubicBezTo>
                        <a:cubicBezTo>
                          <a:pt x="79" y="58"/>
                          <a:pt x="82" y="47"/>
                          <a:pt x="74" y="44"/>
                        </a:cubicBezTo>
                        <a:cubicBezTo>
                          <a:pt x="51" y="35"/>
                          <a:pt x="30" y="19"/>
                          <a:pt x="11" y="3"/>
                        </a:cubicBezTo>
                        <a:cubicBezTo>
                          <a:pt x="8" y="0"/>
                          <a:pt x="0" y="3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40"/>
                  <p:cNvSpPr/>
                  <p:nvPr/>
                </p:nvSpPr>
                <p:spPr bwMode="auto">
                  <a:xfrm>
                    <a:off x="5167313" y="4940301"/>
                    <a:ext cx="87313" cy="103188"/>
                  </a:xfrm>
                  <a:custGeom>
                    <a:avLst/>
                    <a:gdLst>
                      <a:gd name="T0" fmla="*/ 4 w 83"/>
                      <a:gd name="T1" fmla="*/ 13 h 98"/>
                      <a:gd name="T2" fmla="*/ 72 w 83"/>
                      <a:gd name="T3" fmla="*/ 94 h 98"/>
                      <a:gd name="T4" fmla="*/ 80 w 83"/>
                      <a:gd name="T5" fmla="*/ 87 h 98"/>
                      <a:gd name="T6" fmla="*/ 13 w 83"/>
                      <a:gd name="T7" fmla="*/ 4 h 98"/>
                      <a:gd name="T8" fmla="*/ 4 w 83"/>
                      <a:gd name="T9" fmla="*/ 1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4" y="13"/>
                        </a:moveTo>
                        <a:cubicBezTo>
                          <a:pt x="23" y="41"/>
                          <a:pt x="44" y="74"/>
                          <a:pt x="72" y="94"/>
                        </a:cubicBezTo>
                        <a:cubicBezTo>
                          <a:pt x="76" y="98"/>
                          <a:pt x="83" y="91"/>
                          <a:pt x="80" y="87"/>
                        </a:cubicBezTo>
                        <a:cubicBezTo>
                          <a:pt x="61" y="58"/>
                          <a:pt x="41" y="25"/>
                          <a:pt x="13" y="4"/>
                        </a:cubicBezTo>
                        <a:cubicBezTo>
                          <a:pt x="8" y="0"/>
                          <a:pt x="0" y="8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41"/>
                  <p:cNvSpPr/>
                  <p:nvPr/>
                </p:nvSpPr>
                <p:spPr bwMode="auto">
                  <a:xfrm>
                    <a:off x="5113338" y="4803776"/>
                    <a:ext cx="50800" cy="74613"/>
                  </a:xfrm>
                  <a:custGeom>
                    <a:avLst/>
                    <a:gdLst>
                      <a:gd name="T0" fmla="*/ 2 w 49"/>
                      <a:gd name="T1" fmla="*/ 6 h 71"/>
                      <a:gd name="T2" fmla="*/ 15 w 49"/>
                      <a:gd name="T3" fmla="*/ 35 h 71"/>
                      <a:gd name="T4" fmla="*/ 35 w 49"/>
                      <a:gd name="T5" fmla="*/ 65 h 71"/>
                      <a:gd name="T6" fmla="*/ 45 w 49"/>
                      <a:gd name="T7" fmla="*/ 59 h 71"/>
                      <a:gd name="T8" fmla="*/ 26 w 49"/>
                      <a:gd name="T9" fmla="*/ 28 h 71"/>
                      <a:gd name="T10" fmla="*/ 5 w 49"/>
                      <a:gd name="T11" fmla="*/ 3 h 71"/>
                      <a:gd name="T12" fmla="*/ 2 w 49"/>
                      <a:gd name="T13" fmla="*/ 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9" h="71">
                        <a:moveTo>
                          <a:pt x="2" y="6"/>
                        </a:moveTo>
                        <a:cubicBezTo>
                          <a:pt x="6" y="15"/>
                          <a:pt x="10" y="25"/>
                          <a:pt x="15" y="35"/>
                        </a:cubicBezTo>
                        <a:cubicBezTo>
                          <a:pt x="21" y="46"/>
                          <a:pt x="27" y="55"/>
                          <a:pt x="35" y="65"/>
                        </a:cubicBezTo>
                        <a:cubicBezTo>
                          <a:pt x="39" y="71"/>
                          <a:pt x="49" y="66"/>
                          <a:pt x="45" y="59"/>
                        </a:cubicBezTo>
                        <a:cubicBezTo>
                          <a:pt x="39" y="49"/>
                          <a:pt x="33" y="38"/>
                          <a:pt x="26" y="28"/>
                        </a:cubicBezTo>
                        <a:cubicBezTo>
                          <a:pt x="20" y="19"/>
                          <a:pt x="13" y="11"/>
                          <a:pt x="5" y="3"/>
                        </a:cubicBezTo>
                        <a:cubicBezTo>
                          <a:pt x="4" y="0"/>
                          <a:pt x="0" y="3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42"/>
                  <p:cNvSpPr/>
                  <p:nvPr/>
                </p:nvSpPr>
                <p:spPr bwMode="auto">
                  <a:xfrm>
                    <a:off x="5035551" y="4613276"/>
                    <a:ext cx="60325" cy="101600"/>
                  </a:xfrm>
                  <a:custGeom>
                    <a:avLst/>
                    <a:gdLst>
                      <a:gd name="T0" fmla="*/ 2 w 58"/>
                      <a:gd name="T1" fmla="*/ 8 h 97"/>
                      <a:gd name="T2" fmla="*/ 45 w 58"/>
                      <a:gd name="T3" fmla="*/ 91 h 97"/>
                      <a:gd name="T4" fmla="*/ 56 w 58"/>
                      <a:gd name="T5" fmla="*/ 84 h 97"/>
                      <a:gd name="T6" fmla="*/ 11 w 58"/>
                      <a:gd name="T7" fmla="*/ 4 h 97"/>
                      <a:gd name="T8" fmla="*/ 2 w 58"/>
                      <a:gd name="T9" fmla="*/ 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7">
                        <a:moveTo>
                          <a:pt x="2" y="8"/>
                        </a:moveTo>
                        <a:cubicBezTo>
                          <a:pt x="10" y="37"/>
                          <a:pt x="25" y="67"/>
                          <a:pt x="45" y="91"/>
                        </a:cubicBezTo>
                        <a:cubicBezTo>
                          <a:pt x="50" y="97"/>
                          <a:pt x="58" y="91"/>
                          <a:pt x="56" y="84"/>
                        </a:cubicBezTo>
                        <a:cubicBezTo>
                          <a:pt x="49" y="54"/>
                          <a:pt x="29" y="28"/>
                          <a:pt x="11" y="4"/>
                        </a:cubicBezTo>
                        <a:cubicBezTo>
                          <a:pt x="7" y="0"/>
                          <a:pt x="0" y="2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43"/>
                  <p:cNvSpPr/>
                  <p:nvPr/>
                </p:nvSpPr>
                <p:spPr bwMode="auto">
                  <a:xfrm>
                    <a:off x="4221163" y="4760913"/>
                    <a:ext cx="82550" cy="20638"/>
                  </a:xfrm>
                  <a:custGeom>
                    <a:avLst/>
                    <a:gdLst>
                      <a:gd name="T0" fmla="*/ 2 w 79"/>
                      <a:gd name="T1" fmla="*/ 4 h 19"/>
                      <a:gd name="T2" fmla="*/ 74 w 79"/>
                      <a:gd name="T3" fmla="*/ 19 h 19"/>
                      <a:gd name="T4" fmla="*/ 76 w 79"/>
                      <a:gd name="T5" fmla="*/ 14 h 19"/>
                      <a:gd name="T6" fmla="*/ 3 w 79"/>
                      <a:gd name="T7" fmla="*/ 0 h 19"/>
                      <a:gd name="T8" fmla="*/ 2 w 79"/>
                      <a:gd name="T9" fmla="*/ 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9">
                        <a:moveTo>
                          <a:pt x="2" y="4"/>
                        </a:moveTo>
                        <a:cubicBezTo>
                          <a:pt x="26" y="11"/>
                          <a:pt x="50" y="14"/>
                          <a:pt x="74" y="19"/>
                        </a:cubicBezTo>
                        <a:cubicBezTo>
                          <a:pt x="77" y="19"/>
                          <a:pt x="79" y="15"/>
                          <a:pt x="76" y="14"/>
                        </a:cubicBezTo>
                        <a:cubicBezTo>
                          <a:pt x="52" y="8"/>
                          <a:pt x="27" y="7"/>
                          <a:pt x="3" y="0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44"/>
                  <p:cNvSpPr/>
                  <p:nvPr/>
                </p:nvSpPr>
                <p:spPr bwMode="auto">
                  <a:xfrm>
                    <a:off x="4384676" y="4772026"/>
                    <a:ext cx="106363" cy="17463"/>
                  </a:xfrm>
                  <a:custGeom>
                    <a:avLst/>
                    <a:gdLst>
                      <a:gd name="T0" fmla="*/ 5 w 102"/>
                      <a:gd name="T1" fmla="*/ 16 h 17"/>
                      <a:gd name="T2" fmla="*/ 98 w 102"/>
                      <a:gd name="T3" fmla="*/ 10 h 17"/>
                      <a:gd name="T4" fmla="*/ 98 w 102"/>
                      <a:gd name="T5" fmla="*/ 3 h 17"/>
                      <a:gd name="T6" fmla="*/ 3 w 102"/>
                      <a:gd name="T7" fmla="*/ 11 h 17"/>
                      <a:gd name="T8" fmla="*/ 5 w 102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7">
                        <a:moveTo>
                          <a:pt x="5" y="16"/>
                        </a:moveTo>
                        <a:cubicBezTo>
                          <a:pt x="35" y="11"/>
                          <a:pt x="67" y="13"/>
                          <a:pt x="98" y="10"/>
                        </a:cubicBezTo>
                        <a:cubicBezTo>
                          <a:pt x="102" y="10"/>
                          <a:pt x="102" y="3"/>
                          <a:pt x="98" y="3"/>
                        </a:cubicBezTo>
                        <a:cubicBezTo>
                          <a:pt x="66" y="0"/>
                          <a:pt x="34" y="2"/>
                          <a:pt x="3" y="11"/>
                        </a:cubicBezTo>
                        <a:cubicBezTo>
                          <a:pt x="0" y="12"/>
                          <a:pt x="1" y="17"/>
                          <a:pt x="5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45"/>
                  <p:cNvSpPr/>
                  <p:nvPr/>
                </p:nvSpPr>
                <p:spPr bwMode="auto">
                  <a:xfrm>
                    <a:off x="4584701" y="4762501"/>
                    <a:ext cx="90488" cy="34925"/>
                  </a:xfrm>
                  <a:custGeom>
                    <a:avLst/>
                    <a:gdLst>
                      <a:gd name="T0" fmla="*/ 4 w 87"/>
                      <a:gd name="T1" fmla="*/ 20 h 33"/>
                      <a:gd name="T2" fmla="*/ 83 w 87"/>
                      <a:gd name="T3" fmla="*/ 12 h 33"/>
                      <a:gd name="T4" fmla="*/ 77 w 87"/>
                      <a:gd name="T5" fmla="*/ 2 h 33"/>
                      <a:gd name="T6" fmla="*/ 6 w 87"/>
                      <a:gd name="T7" fmla="*/ 10 h 33"/>
                      <a:gd name="T8" fmla="*/ 4 w 87"/>
                      <a:gd name="T9" fmla="*/ 2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33">
                        <a:moveTo>
                          <a:pt x="4" y="20"/>
                        </a:moveTo>
                        <a:cubicBezTo>
                          <a:pt x="29" y="33"/>
                          <a:pt x="61" y="33"/>
                          <a:pt x="83" y="12"/>
                        </a:cubicBezTo>
                        <a:cubicBezTo>
                          <a:pt x="87" y="9"/>
                          <a:pt x="83" y="0"/>
                          <a:pt x="77" y="2"/>
                        </a:cubicBezTo>
                        <a:cubicBezTo>
                          <a:pt x="55" y="11"/>
                          <a:pt x="30" y="13"/>
                          <a:pt x="6" y="10"/>
                        </a:cubicBezTo>
                        <a:cubicBezTo>
                          <a:pt x="1" y="10"/>
                          <a:pt x="0" y="17"/>
                          <a:pt x="4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46"/>
                  <p:cNvSpPr/>
                  <p:nvPr/>
                </p:nvSpPr>
                <p:spPr bwMode="auto">
                  <a:xfrm>
                    <a:off x="4751388" y="4727576"/>
                    <a:ext cx="88900" cy="25400"/>
                  </a:xfrm>
                  <a:custGeom>
                    <a:avLst/>
                    <a:gdLst>
                      <a:gd name="T0" fmla="*/ 5 w 86"/>
                      <a:gd name="T1" fmla="*/ 24 h 25"/>
                      <a:gd name="T2" fmla="*/ 79 w 86"/>
                      <a:gd name="T3" fmla="*/ 11 h 25"/>
                      <a:gd name="T4" fmla="*/ 76 w 86"/>
                      <a:gd name="T5" fmla="*/ 1 h 25"/>
                      <a:gd name="T6" fmla="*/ 41 w 86"/>
                      <a:gd name="T7" fmla="*/ 8 h 25"/>
                      <a:gd name="T8" fmla="*/ 5 w 86"/>
                      <a:gd name="T9" fmla="*/ 17 h 25"/>
                      <a:gd name="T10" fmla="*/ 5 w 86"/>
                      <a:gd name="T11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25">
                        <a:moveTo>
                          <a:pt x="5" y="24"/>
                        </a:moveTo>
                        <a:cubicBezTo>
                          <a:pt x="32" y="25"/>
                          <a:pt x="54" y="20"/>
                          <a:pt x="79" y="11"/>
                        </a:cubicBezTo>
                        <a:cubicBezTo>
                          <a:pt x="86" y="9"/>
                          <a:pt x="83" y="0"/>
                          <a:pt x="76" y="1"/>
                        </a:cubicBezTo>
                        <a:cubicBezTo>
                          <a:pt x="64" y="3"/>
                          <a:pt x="53" y="5"/>
                          <a:pt x="41" y="8"/>
                        </a:cubicBezTo>
                        <a:cubicBezTo>
                          <a:pt x="30" y="11"/>
                          <a:pt x="17" y="16"/>
                          <a:pt x="5" y="17"/>
                        </a:cubicBezTo>
                        <a:cubicBezTo>
                          <a:pt x="0" y="17"/>
                          <a:pt x="0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9" name="Freeform 47"/>
                  <p:cNvSpPr/>
                  <p:nvPr/>
                </p:nvSpPr>
                <p:spPr bwMode="auto">
                  <a:xfrm>
                    <a:off x="4892676" y="4657726"/>
                    <a:ext cx="92075" cy="52388"/>
                  </a:xfrm>
                  <a:custGeom>
                    <a:avLst/>
                    <a:gdLst>
                      <a:gd name="T0" fmla="*/ 9 w 89"/>
                      <a:gd name="T1" fmla="*/ 48 h 50"/>
                      <a:gd name="T2" fmla="*/ 43 w 89"/>
                      <a:gd name="T3" fmla="*/ 32 h 50"/>
                      <a:gd name="T4" fmla="*/ 81 w 89"/>
                      <a:gd name="T5" fmla="*/ 15 h 50"/>
                      <a:gd name="T6" fmla="*/ 77 w 89"/>
                      <a:gd name="T7" fmla="*/ 1 h 50"/>
                      <a:gd name="T8" fmla="*/ 38 w 89"/>
                      <a:gd name="T9" fmla="*/ 14 h 50"/>
                      <a:gd name="T10" fmla="*/ 4 w 89"/>
                      <a:gd name="T11" fmla="*/ 41 h 50"/>
                      <a:gd name="T12" fmla="*/ 9 w 89"/>
                      <a:gd name="T13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50">
                        <a:moveTo>
                          <a:pt x="9" y="48"/>
                        </a:moveTo>
                        <a:cubicBezTo>
                          <a:pt x="20" y="42"/>
                          <a:pt x="32" y="37"/>
                          <a:pt x="43" y="32"/>
                        </a:cubicBezTo>
                        <a:cubicBezTo>
                          <a:pt x="55" y="26"/>
                          <a:pt x="68" y="20"/>
                          <a:pt x="81" y="15"/>
                        </a:cubicBezTo>
                        <a:cubicBezTo>
                          <a:pt x="89" y="11"/>
                          <a:pt x="86" y="0"/>
                          <a:pt x="77" y="1"/>
                        </a:cubicBezTo>
                        <a:cubicBezTo>
                          <a:pt x="62" y="4"/>
                          <a:pt x="51" y="7"/>
                          <a:pt x="38" y="14"/>
                        </a:cubicBezTo>
                        <a:cubicBezTo>
                          <a:pt x="25" y="22"/>
                          <a:pt x="15" y="32"/>
                          <a:pt x="4" y="41"/>
                        </a:cubicBezTo>
                        <a:cubicBezTo>
                          <a:pt x="0" y="44"/>
                          <a:pt x="5" y="50"/>
                          <a:pt x="9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48"/>
                  <p:cNvSpPr/>
                  <p:nvPr/>
                </p:nvSpPr>
                <p:spPr bwMode="auto">
                  <a:xfrm>
                    <a:off x="4024313" y="4714876"/>
                    <a:ext cx="93663" cy="31750"/>
                  </a:xfrm>
                  <a:custGeom>
                    <a:avLst/>
                    <a:gdLst>
                      <a:gd name="T0" fmla="*/ 3 w 91"/>
                      <a:gd name="T1" fmla="*/ 6 h 31"/>
                      <a:gd name="T2" fmla="*/ 83 w 91"/>
                      <a:gd name="T3" fmla="*/ 30 h 31"/>
                      <a:gd name="T4" fmla="*/ 85 w 91"/>
                      <a:gd name="T5" fmla="*/ 21 h 31"/>
                      <a:gd name="T6" fmla="*/ 5 w 91"/>
                      <a:gd name="T7" fmla="*/ 1 h 31"/>
                      <a:gd name="T8" fmla="*/ 3 w 91"/>
                      <a:gd name="T9" fmla="*/ 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1">
                        <a:moveTo>
                          <a:pt x="3" y="6"/>
                        </a:moveTo>
                        <a:cubicBezTo>
                          <a:pt x="29" y="18"/>
                          <a:pt x="55" y="25"/>
                          <a:pt x="83" y="30"/>
                        </a:cubicBezTo>
                        <a:cubicBezTo>
                          <a:pt x="89" y="31"/>
                          <a:pt x="91" y="23"/>
                          <a:pt x="85" y="21"/>
                        </a:cubicBezTo>
                        <a:cubicBezTo>
                          <a:pt x="59" y="12"/>
                          <a:pt x="33" y="6"/>
                          <a:pt x="5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49"/>
                  <p:cNvSpPr/>
                  <p:nvPr/>
                </p:nvSpPr>
                <p:spPr bwMode="auto">
                  <a:xfrm>
                    <a:off x="3851276" y="4625976"/>
                    <a:ext cx="98425" cy="63500"/>
                  </a:xfrm>
                  <a:custGeom>
                    <a:avLst/>
                    <a:gdLst>
                      <a:gd name="T0" fmla="*/ 2 w 94"/>
                      <a:gd name="T1" fmla="*/ 4 h 61"/>
                      <a:gd name="T2" fmla="*/ 82 w 94"/>
                      <a:gd name="T3" fmla="*/ 60 h 61"/>
                      <a:gd name="T4" fmla="*/ 88 w 94"/>
                      <a:gd name="T5" fmla="*/ 49 h 61"/>
                      <a:gd name="T6" fmla="*/ 5 w 94"/>
                      <a:gd name="T7" fmla="*/ 1 h 61"/>
                      <a:gd name="T8" fmla="*/ 2 w 94"/>
                      <a:gd name="T9" fmla="*/ 4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61">
                        <a:moveTo>
                          <a:pt x="2" y="4"/>
                        </a:moveTo>
                        <a:cubicBezTo>
                          <a:pt x="26" y="27"/>
                          <a:pt x="50" y="51"/>
                          <a:pt x="82" y="60"/>
                        </a:cubicBezTo>
                        <a:cubicBezTo>
                          <a:pt x="88" y="61"/>
                          <a:pt x="94" y="53"/>
                          <a:pt x="88" y="49"/>
                        </a:cubicBezTo>
                        <a:cubicBezTo>
                          <a:pt x="64" y="28"/>
                          <a:pt x="35" y="13"/>
                          <a:pt x="5" y="1"/>
                        </a:cubicBezTo>
                        <a:cubicBezTo>
                          <a:pt x="3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50"/>
                  <p:cNvSpPr/>
                  <p:nvPr/>
                </p:nvSpPr>
                <p:spPr bwMode="auto">
                  <a:xfrm>
                    <a:off x="3706813" y="4486276"/>
                    <a:ext cx="82550" cy="73025"/>
                  </a:xfrm>
                  <a:custGeom>
                    <a:avLst/>
                    <a:gdLst>
                      <a:gd name="T0" fmla="*/ 2 w 79"/>
                      <a:gd name="T1" fmla="*/ 9 h 71"/>
                      <a:gd name="T2" fmla="*/ 68 w 79"/>
                      <a:gd name="T3" fmla="*/ 69 h 71"/>
                      <a:gd name="T4" fmla="*/ 75 w 79"/>
                      <a:gd name="T5" fmla="*/ 61 h 71"/>
                      <a:gd name="T6" fmla="*/ 9 w 79"/>
                      <a:gd name="T7" fmla="*/ 4 h 71"/>
                      <a:gd name="T8" fmla="*/ 2 w 79"/>
                      <a:gd name="T9" fmla="*/ 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71">
                        <a:moveTo>
                          <a:pt x="2" y="9"/>
                        </a:moveTo>
                        <a:cubicBezTo>
                          <a:pt x="15" y="34"/>
                          <a:pt x="42" y="57"/>
                          <a:pt x="68" y="69"/>
                        </a:cubicBezTo>
                        <a:cubicBezTo>
                          <a:pt x="73" y="71"/>
                          <a:pt x="79" y="65"/>
                          <a:pt x="75" y="61"/>
                        </a:cubicBezTo>
                        <a:cubicBezTo>
                          <a:pt x="53" y="40"/>
                          <a:pt x="28" y="25"/>
                          <a:pt x="9" y="4"/>
                        </a:cubicBezTo>
                        <a:cubicBezTo>
                          <a:pt x="5" y="0"/>
                          <a:pt x="0" y="5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51"/>
                  <p:cNvSpPr/>
                  <p:nvPr/>
                </p:nvSpPr>
                <p:spPr bwMode="auto">
                  <a:xfrm>
                    <a:off x="3595688" y="4313238"/>
                    <a:ext cx="57150" cy="82550"/>
                  </a:xfrm>
                  <a:custGeom>
                    <a:avLst/>
                    <a:gdLst>
                      <a:gd name="T0" fmla="*/ 1 w 56"/>
                      <a:gd name="T1" fmla="*/ 6 h 79"/>
                      <a:gd name="T2" fmla="*/ 45 w 56"/>
                      <a:gd name="T3" fmla="*/ 75 h 79"/>
                      <a:gd name="T4" fmla="*/ 52 w 56"/>
                      <a:gd name="T5" fmla="*/ 68 h 79"/>
                      <a:gd name="T6" fmla="*/ 9 w 56"/>
                      <a:gd name="T7" fmla="*/ 4 h 79"/>
                      <a:gd name="T8" fmla="*/ 1 w 56"/>
                      <a:gd name="T9" fmla="*/ 6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79">
                        <a:moveTo>
                          <a:pt x="1" y="6"/>
                        </a:moveTo>
                        <a:cubicBezTo>
                          <a:pt x="5" y="35"/>
                          <a:pt x="24" y="56"/>
                          <a:pt x="45" y="75"/>
                        </a:cubicBezTo>
                        <a:cubicBezTo>
                          <a:pt x="50" y="79"/>
                          <a:pt x="56" y="73"/>
                          <a:pt x="52" y="68"/>
                        </a:cubicBezTo>
                        <a:cubicBezTo>
                          <a:pt x="35" y="48"/>
                          <a:pt x="22" y="26"/>
                          <a:pt x="9" y="4"/>
                        </a:cubicBezTo>
                        <a:cubicBezTo>
                          <a:pt x="7" y="0"/>
                          <a:pt x="0" y="2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52"/>
                  <p:cNvSpPr/>
                  <p:nvPr/>
                </p:nvSpPr>
                <p:spPr bwMode="auto">
                  <a:xfrm>
                    <a:off x="3533776" y="4113213"/>
                    <a:ext cx="42863" cy="101600"/>
                  </a:xfrm>
                  <a:custGeom>
                    <a:avLst/>
                    <a:gdLst>
                      <a:gd name="T0" fmla="*/ 2 w 42"/>
                      <a:gd name="T1" fmla="*/ 5 h 99"/>
                      <a:gd name="T2" fmla="*/ 31 w 42"/>
                      <a:gd name="T3" fmla="*/ 94 h 99"/>
                      <a:gd name="T4" fmla="*/ 39 w 42"/>
                      <a:gd name="T5" fmla="*/ 89 h 99"/>
                      <a:gd name="T6" fmla="*/ 10 w 42"/>
                      <a:gd name="T7" fmla="*/ 5 h 99"/>
                      <a:gd name="T8" fmla="*/ 2 w 42"/>
                      <a:gd name="T9" fmla="*/ 5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99">
                        <a:moveTo>
                          <a:pt x="2" y="5"/>
                        </a:moveTo>
                        <a:cubicBezTo>
                          <a:pt x="0" y="37"/>
                          <a:pt x="13" y="68"/>
                          <a:pt x="31" y="94"/>
                        </a:cubicBezTo>
                        <a:cubicBezTo>
                          <a:pt x="35" y="99"/>
                          <a:pt x="42" y="94"/>
                          <a:pt x="39" y="89"/>
                        </a:cubicBezTo>
                        <a:cubicBezTo>
                          <a:pt x="24" y="64"/>
                          <a:pt x="14" y="34"/>
                          <a:pt x="10" y="5"/>
                        </a:cubicBezTo>
                        <a:cubicBezTo>
                          <a:pt x="9" y="0"/>
                          <a:pt x="3" y="0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53"/>
                  <p:cNvSpPr/>
                  <p:nvPr/>
                </p:nvSpPr>
                <p:spPr bwMode="auto">
                  <a:xfrm>
                    <a:off x="3517901" y="3932238"/>
                    <a:ext cx="20638" cy="79375"/>
                  </a:xfrm>
                  <a:custGeom>
                    <a:avLst/>
                    <a:gdLst>
                      <a:gd name="T0" fmla="*/ 4 w 19"/>
                      <a:gd name="T1" fmla="*/ 4 h 76"/>
                      <a:gd name="T2" fmla="*/ 10 w 19"/>
                      <a:gd name="T3" fmla="*/ 71 h 76"/>
                      <a:gd name="T4" fmla="*/ 18 w 19"/>
                      <a:gd name="T5" fmla="*/ 68 h 76"/>
                      <a:gd name="T6" fmla="*/ 10 w 19"/>
                      <a:gd name="T7" fmla="*/ 4 h 76"/>
                      <a:gd name="T8" fmla="*/ 4 w 19"/>
                      <a:gd name="T9" fmla="*/ 4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76">
                        <a:moveTo>
                          <a:pt x="4" y="4"/>
                        </a:moveTo>
                        <a:cubicBezTo>
                          <a:pt x="2" y="27"/>
                          <a:pt x="0" y="50"/>
                          <a:pt x="10" y="71"/>
                        </a:cubicBezTo>
                        <a:cubicBezTo>
                          <a:pt x="13" y="76"/>
                          <a:pt x="19" y="72"/>
                          <a:pt x="18" y="68"/>
                        </a:cubicBezTo>
                        <a:cubicBezTo>
                          <a:pt x="15" y="47"/>
                          <a:pt x="12" y="25"/>
                          <a:pt x="10" y="4"/>
                        </a:cubicBezTo>
                        <a:cubicBezTo>
                          <a:pt x="10" y="0"/>
                          <a:pt x="4" y="0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54"/>
                  <p:cNvSpPr/>
                  <p:nvPr/>
                </p:nvSpPr>
                <p:spPr bwMode="auto">
                  <a:xfrm>
                    <a:off x="3522663" y="3695701"/>
                    <a:ext cx="47625" cy="131763"/>
                  </a:xfrm>
                  <a:custGeom>
                    <a:avLst/>
                    <a:gdLst>
                      <a:gd name="T0" fmla="*/ 4 w 46"/>
                      <a:gd name="T1" fmla="*/ 125 h 127"/>
                      <a:gd name="T2" fmla="*/ 43 w 46"/>
                      <a:gd name="T3" fmla="*/ 12 h 127"/>
                      <a:gd name="T4" fmla="*/ 33 w 46"/>
                      <a:gd name="T5" fmla="*/ 6 h 127"/>
                      <a:gd name="T6" fmla="*/ 0 w 46"/>
                      <a:gd name="T7" fmla="*/ 124 h 127"/>
                      <a:gd name="T8" fmla="*/ 4 w 46"/>
                      <a:gd name="T9" fmla="*/ 125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127">
                        <a:moveTo>
                          <a:pt x="4" y="125"/>
                        </a:moveTo>
                        <a:cubicBezTo>
                          <a:pt x="17" y="88"/>
                          <a:pt x="25" y="47"/>
                          <a:pt x="43" y="12"/>
                        </a:cubicBezTo>
                        <a:cubicBezTo>
                          <a:pt x="46" y="5"/>
                          <a:pt x="37" y="0"/>
                          <a:pt x="33" y="6"/>
                        </a:cubicBezTo>
                        <a:cubicBezTo>
                          <a:pt x="10" y="43"/>
                          <a:pt x="6" y="82"/>
                          <a:pt x="0" y="124"/>
                        </a:cubicBezTo>
                        <a:cubicBezTo>
                          <a:pt x="0" y="126"/>
                          <a:pt x="3" y="127"/>
                          <a:pt x="4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55"/>
                  <p:cNvSpPr/>
                  <p:nvPr/>
                </p:nvSpPr>
                <p:spPr bwMode="auto">
                  <a:xfrm>
                    <a:off x="3586163" y="3575051"/>
                    <a:ext cx="50800" cy="66675"/>
                  </a:xfrm>
                  <a:custGeom>
                    <a:avLst/>
                    <a:gdLst>
                      <a:gd name="T0" fmla="*/ 9 w 48"/>
                      <a:gd name="T1" fmla="*/ 61 h 64"/>
                      <a:gd name="T2" fmla="*/ 21 w 48"/>
                      <a:gd name="T3" fmla="*/ 53 h 64"/>
                      <a:gd name="T4" fmla="*/ 31 w 48"/>
                      <a:gd name="T5" fmla="*/ 40 h 64"/>
                      <a:gd name="T6" fmla="*/ 47 w 48"/>
                      <a:gd name="T7" fmla="*/ 9 h 64"/>
                      <a:gd name="T8" fmla="*/ 39 w 48"/>
                      <a:gd name="T9" fmla="*/ 3 h 64"/>
                      <a:gd name="T10" fmla="*/ 18 w 48"/>
                      <a:gd name="T11" fmla="*/ 29 h 64"/>
                      <a:gd name="T12" fmla="*/ 11 w 48"/>
                      <a:gd name="T13" fmla="*/ 41 h 64"/>
                      <a:gd name="T14" fmla="*/ 3 w 48"/>
                      <a:gd name="T15" fmla="*/ 57 h 64"/>
                      <a:gd name="T16" fmla="*/ 9 w 48"/>
                      <a:gd name="T17" fmla="*/ 6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8" h="64">
                        <a:moveTo>
                          <a:pt x="9" y="61"/>
                        </a:moveTo>
                        <a:cubicBezTo>
                          <a:pt x="13" y="58"/>
                          <a:pt x="17" y="56"/>
                          <a:pt x="21" y="53"/>
                        </a:cubicBezTo>
                        <a:cubicBezTo>
                          <a:pt x="25" y="49"/>
                          <a:pt x="28" y="45"/>
                          <a:pt x="31" y="40"/>
                        </a:cubicBezTo>
                        <a:cubicBezTo>
                          <a:pt x="39" y="31"/>
                          <a:pt x="44" y="21"/>
                          <a:pt x="47" y="9"/>
                        </a:cubicBezTo>
                        <a:cubicBezTo>
                          <a:pt x="48" y="5"/>
                          <a:pt x="43" y="0"/>
                          <a:pt x="39" y="3"/>
                        </a:cubicBezTo>
                        <a:cubicBezTo>
                          <a:pt x="30" y="11"/>
                          <a:pt x="24" y="19"/>
                          <a:pt x="18" y="29"/>
                        </a:cubicBezTo>
                        <a:cubicBezTo>
                          <a:pt x="15" y="33"/>
                          <a:pt x="13" y="37"/>
                          <a:pt x="11" y="41"/>
                        </a:cubicBezTo>
                        <a:cubicBezTo>
                          <a:pt x="8" y="46"/>
                          <a:pt x="6" y="52"/>
                          <a:pt x="3" y="57"/>
                        </a:cubicBezTo>
                        <a:cubicBezTo>
                          <a:pt x="0" y="60"/>
                          <a:pt x="5" y="64"/>
                          <a:pt x="9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56"/>
                  <p:cNvSpPr/>
                  <p:nvPr/>
                </p:nvSpPr>
                <p:spPr bwMode="auto">
                  <a:xfrm>
                    <a:off x="3698876" y="3435351"/>
                    <a:ext cx="66675" cy="74613"/>
                  </a:xfrm>
                  <a:custGeom>
                    <a:avLst/>
                    <a:gdLst>
                      <a:gd name="T0" fmla="*/ 11 w 64"/>
                      <a:gd name="T1" fmla="*/ 66 h 71"/>
                      <a:gd name="T2" fmla="*/ 60 w 64"/>
                      <a:gd name="T3" fmla="*/ 9 h 71"/>
                      <a:gd name="T4" fmla="*/ 56 w 64"/>
                      <a:gd name="T5" fmla="*/ 1 h 71"/>
                      <a:gd name="T6" fmla="*/ 2 w 64"/>
                      <a:gd name="T7" fmla="*/ 62 h 71"/>
                      <a:gd name="T8" fmla="*/ 11 w 64"/>
                      <a:gd name="T9" fmla="*/ 6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71">
                        <a:moveTo>
                          <a:pt x="11" y="66"/>
                        </a:moveTo>
                        <a:cubicBezTo>
                          <a:pt x="22" y="42"/>
                          <a:pt x="41" y="26"/>
                          <a:pt x="60" y="9"/>
                        </a:cubicBezTo>
                        <a:cubicBezTo>
                          <a:pt x="64" y="6"/>
                          <a:pt x="60" y="0"/>
                          <a:pt x="56" y="1"/>
                        </a:cubicBezTo>
                        <a:cubicBezTo>
                          <a:pt x="26" y="8"/>
                          <a:pt x="8" y="34"/>
                          <a:pt x="2" y="62"/>
                        </a:cubicBezTo>
                        <a:cubicBezTo>
                          <a:pt x="0" y="67"/>
                          <a:pt x="8" y="71"/>
                          <a:pt x="1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57"/>
                  <p:cNvSpPr/>
                  <p:nvPr/>
                </p:nvSpPr>
                <p:spPr bwMode="auto">
                  <a:xfrm>
                    <a:off x="3798888" y="3357563"/>
                    <a:ext cx="57150" cy="34925"/>
                  </a:xfrm>
                  <a:custGeom>
                    <a:avLst/>
                    <a:gdLst>
                      <a:gd name="T0" fmla="*/ 5 w 56"/>
                      <a:gd name="T1" fmla="*/ 33 h 34"/>
                      <a:gd name="T2" fmla="*/ 16 w 56"/>
                      <a:gd name="T3" fmla="*/ 32 h 34"/>
                      <a:gd name="T4" fmla="*/ 29 w 56"/>
                      <a:gd name="T5" fmla="*/ 28 h 34"/>
                      <a:gd name="T6" fmla="*/ 51 w 56"/>
                      <a:gd name="T7" fmla="*/ 13 h 34"/>
                      <a:gd name="T8" fmla="*/ 46 w 56"/>
                      <a:gd name="T9" fmla="*/ 2 h 34"/>
                      <a:gd name="T10" fmla="*/ 22 w 56"/>
                      <a:gd name="T11" fmla="*/ 11 h 34"/>
                      <a:gd name="T12" fmla="*/ 10 w 56"/>
                      <a:gd name="T13" fmla="*/ 19 h 34"/>
                      <a:gd name="T14" fmla="*/ 3 w 56"/>
                      <a:gd name="T15" fmla="*/ 27 h 34"/>
                      <a:gd name="T16" fmla="*/ 5 w 56"/>
                      <a:gd name="T17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4">
                        <a:moveTo>
                          <a:pt x="5" y="33"/>
                        </a:moveTo>
                        <a:cubicBezTo>
                          <a:pt x="9" y="32"/>
                          <a:pt x="12" y="33"/>
                          <a:pt x="16" y="32"/>
                        </a:cubicBezTo>
                        <a:cubicBezTo>
                          <a:pt x="20" y="31"/>
                          <a:pt x="24" y="29"/>
                          <a:pt x="29" y="28"/>
                        </a:cubicBezTo>
                        <a:cubicBezTo>
                          <a:pt x="38" y="24"/>
                          <a:pt x="43" y="19"/>
                          <a:pt x="51" y="13"/>
                        </a:cubicBezTo>
                        <a:cubicBezTo>
                          <a:pt x="56" y="10"/>
                          <a:pt x="53" y="0"/>
                          <a:pt x="46" y="2"/>
                        </a:cubicBezTo>
                        <a:cubicBezTo>
                          <a:pt x="37" y="5"/>
                          <a:pt x="30" y="7"/>
                          <a:pt x="22" y="11"/>
                        </a:cubicBezTo>
                        <a:cubicBezTo>
                          <a:pt x="18" y="14"/>
                          <a:pt x="14" y="16"/>
                          <a:pt x="10" y="19"/>
                        </a:cubicBezTo>
                        <a:cubicBezTo>
                          <a:pt x="7" y="21"/>
                          <a:pt x="5" y="25"/>
                          <a:pt x="3" y="27"/>
                        </a:cubicBezTo>
                        <a:cubicBezTo>
                          <a:pt x="0" y="29"/>
                          <a:pt x="1" y="34"/>
                          <a:pt x="5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58"/>
                  <p:cNvSpPr/>
                  <p:nvPr/>
                </p:nvSpPr>
                <p:spPr bwMode="auto">
                  <a:xfrm>
                    <a:off x="3725863" y="3227388"/>
                    <a:ext cx="76200" cy="69850"/>
                  </a:xfrm>
                  <a:custGeom>
                    <a:avLst/>
                    <a:gdLst>
                      <a:gd name="T0" fmla="*/ 69 w 74"/>
                      <a:gd name="T1" fmla="*/ 58 h 68"/>
                      <a:gd name="T2" fmla="*/ 42 w 74"/>
                      <a:gd name="T3" fmla="*/ 36 h 68"/>
                      <a:gd name="T4" fmla="*/ 14 w 74"/>
                      <a:gd name="T5" fmla="*/ 6 h 68"/>
                      <a:gd name="T6" fmla="*/ 3 w 74"/>
                      <a:gd name="T7" fmla="*/ 15 h 68"/>
                      <a:gd name="T8" fmla="*/ 66 w 74"/>
                      <a:gd name="T9" fmla="*/ 66 h 68"/>
                      <a:gd name="T10" fmla="*/ 69 w 74"/>
                      <a:gd name="T11" fmla="*/ 5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8">
                        <a:moveTo>
                          <a:pt x="69" y="58"/>
                        </a:moveTo>
                        <a:cubicBezTo>
                          <a:pt x="59" y="53"/>
                          <a:pt x="50" y="44"/>
                          <a:pt x="42" y="36"/>
                        </a:cubicBezTo>
                        <a:cubicBezTo>
                          <a:pt x="32" y="26"/>
                          <a:pt x="23" y="16"/>
                          <a:pt x="14" y="6"/>
                        </a:cubicBezTo>
                        <a:cubicBezTo>
                          <a:pt x="9" y="0"/>
                          <a:pt x="0" y="8"/>
                          <a:pt x="3" y="15"/>
                        </a:cubicBezTo>
                        <a:cubicBezTo>
                          <a:pt x="17" y="41"/>
                          <a:pt x="38" y="58"/>
                          <a:pt x="66" y="66"/>
                        </a:cubicBezTo>
                        <a:cubicBezTo>
                          <a:pt x="71" y="68"/>
                          <a:pt x="74" y="60"/>
                          <a:pt x="69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59"/>
                  <p:cNvSpPr/>
                  <p:nvPr/>
                </p:nvSpPr>
                <p:spPr bwMode="auto">
                  <a:xfrm>
                    <a:off x="3622676" y="3065463"/>
                    <a:ext cx="60325" cy="96838"/>
                  </a:xfrm>
                  <a:custGeom>
                    <a:avLst/>
                    <a:gdLst>
                      <a:gd name="T0" fmla="*/ 54 w 58"/>
                      <a:gd name="T1" fmla="*/ 85 h 94"/>
                      <a:gd name="T2" fmla="*/ 12 w 58"/>
                      <a:gd name="T3" fmla="*/ 6 h 94"/>
                      <a:gd name="T4" fmla="*/ 2 w 58"/>
                      <a:gd name="T5" fmla="*/ 9 h 94"/>
                      <a:gd name="T6" fmla="*/ 47 w 58"/>
                      <a:gd name="T7" fmla="*/ 91 h 94"/>
                      <a:gd name="T8" fmla="*/ 54 w 58"/>
                      <a:gd name="T9" fmla="*/ 85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4">
                        <a:moveTo>
                          <a:pt x="54" y="85"/>
                        </a:moveTo>
                        <a:cubicBezTo>
                          <a:pt x="37" y="61"/>
                          <a:pt x="23" y="35"/>
                          <a:pt x="12" y="6"/>
                        </a:cubicBezTo>
                        <a:cubicBezTo>
                          <a:pt x="10" y="0"/>
                          <a:pt x="0" y="2"/>
                          <a:pt x="2" y="9"/>
                        </a:cubicBezTo>
                        <a:cubicBezTo>
                          <a:pt x="7" y="41"/>
                          <a:pt x="22" y="71"/>
                          <a:pt x="47" y="91"/>
                        </a:cubicBezTo>
                        <a:cubicBezTo>
                          <a:pt x="51" y="94"/>
                          <a:pt x="58" y="90"/>
                          <a:pt x="5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60"/>
                  <p:cNvSpPr/>
                  <p:nvPr/>
                </p:nvSpPr>
                <p:spPr bwMode="auto">
                  <a:xfrm>
                    <a:off x="3565526" y="2909888"/>
                    <a:ext cx="22225" cy="68263"/>
                  </a:xfrm>
                  <a:custGeom>
                    <a:avLst/>
                    <a:gdLst>
                      <a:gd name="T0" fmla="*/ 22 w 22"/>
                      <a:gd name="T1" fmla="*/ 62 h 66"/>
                      <a:gd name="T2" fmla="*/ 9 w 22"/>
                      <a:gd name="T3" fmla="*/ 4 h 66"/>
                      <a:gd name="T4" fmla="*/ 1 w 22"/>
                      <a:gd name="T5" fmla="*/ 6 h 66"/>
                      <a:gd name="T6" fmla="*/ 18 w 22"/>
                      <a:gd name="T7" fmla="*/ 64 h 66"/>
                      <a:gd name="T8" fmla="*/ 22 w 22"/>
                      <a:gd name="T9" fmla="*/ 6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66">
                        <a:moveTo>
                          <a:pt x="22" y="62"/>
                        </a:moveTo>
                        <a:cubicBezTo>
                          <a:pt x="17" y="43"/>
                          <a:pt x="16" y="23"/>
                          <a:pt x="9" y="4"/>
                        </a:cubicBezTo>
                        <a:cubicBezTo>
                          <a:pt x="7" y="0"/>
                          <a:pt x="0" y="1"/>
                          <a:pt x="1" y="6"/>
                        </a:cubicBezTo>
                        <a:cubicBezTo>
                          <a:pt x="6" y="25"/>
                          <a:pt x="6" y="47"/>
                          <a:pt x="18" y="64"/>
                        </a:cubicBezTo>
                        <a:cubicBezTo>
                          <a:pt x="19" y="66"/>
                          <a:pt x="22" y="65"/>
                          <a:pt x="22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61"/>
                  <p:cNvSpPr/>
                  <p:nvPr/>
                </p:nvSpPr>
                <p:spPr bwMode="auto">
                  <a:xfrm>
                    <a:off x="3538538" y="2741613"/>
                    <a:ext cx="28575" cy="100013"/>
                  </a:xfrm>
                  <a:custGeom>
                    <a:avLst/>
                    <a:gdLst>
                      <a:gd name="T0" fmla="*/ 22 w 27"/>
                      <a:gd name="T1" fmla="*/ 89 h 96"/>
                      <a:gd name="T2" fmla="*/ 15 w 27"/>
                      <a:gd name="T3" fmla="*/ 8 h 96"/>
                      <a:gd name="T4" fmla="*/ 2 w 27"/>
                      <a:gd name="T5" fmla="*/ 8 h 96"/>
                      <a:gd name="T6" fmla="*/ 9 w 27"/>
                      <a:gd name="T7" fmla="*/ 89 h 96"/>
                      <a:gd name="T8" fmla="*/ 22 w 27"/>
                      <a:gd name="T9" fmla="*/ 8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96">
                        <a:moveTo>
                          <a:pt x="22" y="89"/>
                        </a:moveTo>
                        <a:cubicBezTo>
                          <a:pt x="27" y="62"/>
                          <a:pt x="18" y="35"/>
                          <a:pt x="15" y="8"/>
                        </a:cubicBezTo>
                        <a:cubicBezTo>
                          <a:pt x="14" y="0"/>
                          <a:pt x="3" y="0"/>
                          <a:pt x="2" y="8"/>
                        </a:cubicBezTo>
                        <a:cubicBezTo>
                          <a:pt x="0" y="35"/>
                          <a:pt x="4" y="62"/>
                          <a:pt x="9" y="89"/>
                        </a:cubicBezTo>
                        <a:cubicBezTo>
                          <a:pt x="10" y="96"/>
                          <a:pt x="21" y="96"/>
                          <a:pt x="22" y="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Freeform 62"/>
                  <p:cNvSpPr/>
                  <p:nvPr/>
                </p:nvSpPr>
                <p:spPr bwMode="auto">
                  <a:xfrm>
                    <a:off x="3546476" y="2592388"/>
                    <a:ext cx="22225" cy="73025"/>
                  </a:xfrm>
                  <a:custGeom>
                    <a:avLst/>
                    <a:gdLst>
                      <a:gd name="T0" fmla="*/ 13 w 22"/>
                      <a:gd name="T1" fmla="*/ 66 h 70"/>
                      <a:gd name="T2" fmla="*/ 21 w 22"/>
                      <a:gd name="T3" fmla="*/ 8 h 70"/>
                      <a:gd name="T4" fmla="*/ 11 w 22"/>
                      <a:gd name="T5" fmla="*/ 6 h 70"/>
                      <a:gd name="T6" fmla="*/ 5 w 22"/>
                      <a:gd name="T7" fmla="*/ 66 h 70"/>
                      <a:gd name="T8" fmla="*/ 13 w 22"/>
                      <a:gd name="T9" fmla="*/ 66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70">
                        <a:moveTo>
                          <a:pt x="13" y="66"/>
                        </a:moveTo>
                        <a:cubicBezTo>
                          <a:pt x="17" y="47"/>
                          <a:pt x="16" y="27"/>
                          <a:pt x="21" y="8"/>
                        </a:cubicBezTo>
                        <a:cubicBezTo>
                          <a:pt x="22" y="2"/>
                          <a:pt x="13" y="0"/>
                          <a:pt x="11" y="6"/>
                        </a:cubicBezTo>
                        <a:cubicBezTo>
                          <a:pt x="4" y="26"/>
                          <a:pt x="0" y="45"/>
                          <a:pt x="5" y="66"/>
                        </a:cubicBezTo>
                        <a:cubicBezTo>
                          <a:pt x="6" y="70"/>
                          <a:pt x="12" y="70"/>
                          <a:pt x="13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63"/>
                  <p:cNvSpPr/>
                  <p:nvPr/>
                </p:nvSpPr>
                <p:spPr bwMode="auto">
                  <a:xfrm>
                    <a:off x="3595688" y="2397126"/>
                    <a:ext cx="49213" cy="103188"/>
                  </a:xfrm>
                  <a:custGeom>
                    <a:avLst/>
                    <a:gdLst>
                      <a:gd name="T0" fmla="*/ 7 w 47"/>
                      <a:gd name="T1" fmla="*/ 96 h 99"/>
                      <a:gd name="T2" fmla="*/ 45 w 47"/>
                      <a:gd name="T3" fmla="*/ 8 h 99"/>
                      <a:gd name="T4" fmla="*/ 36 w 47"/>
                      <a:gd name="T5" fmla="*/ 5 h 99"/>
                      <a:gd name="T6" fmla="*/ 0 w 47"/>
                      <a:gd name="T7" fmla="*/ 94 h 99"/>
                      <a:gd name="T8" fmla="*/ 7 w 47"/>
                      <a:gd name="T9" fmla="*/ 96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99">
                        <a:moveTo>
                          <a:pt x="7" y="96"/>
                        </a:moveTo>
                        <a:cubicBezTo>
                          <a:pt x="20" y="67"/>
                          <a:pt x="33" y="38"/>
                          <a:pt x="45" y="8"/>
                        </a:cubicBezTo>
                        <a:cubicBezTo>
                          <a:pt x="47" y="3"/>
                          <a:pt x="39" y="0"/>
                          <a:pt x="36" y="5"/>
                        </a:cubicBezTo>
                        <a:cubicBezTo>
                          <a:pt x="19" y="33"/>
                          <a:pt x="4" y="61"/>
                          <a:pt x="0" y="94"/>
                        </a:cubicBezTo>
                        <a:cubicBezTo>
                          <a:pt x="0" y="97"/>
                          <a:pt x="6" y="99"/>
                          <a:pt x="7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64"/>
                  <p:cNvSpPr/>
                  <p:nvPr/>
                </p:nvSpPr>
                <p:spPr bwMode="auto">
                  <a:xfrm>
                    <a:off x="3670301" y="2254251"/>
                    <a:ext cx="57150" cy="80963"/>
                  </a:xfrm>
                  <a:custGeom>
                    <a:avLst/>
                    <a:gdLst>
                      <a:gd name="T0" fmla="*/ 8 w 55"/>
                      <a:gd name="T1" fmla="*/ 74 h 78"/>
                      <a:gd name="T2" fmla="*/ 27 w 55"/>
                      <a:gd name="T3" fmla="*/ 44 h 78"/>
                      <a:gd name="T4" fmla="*/ 52 w 55"/>
                      <a:gd name="T5" fmla="*/ 10 h 78"/>
                      <a:gd name="T6" fmla="*/ 45 w 55"/>
                      <a:gd name="T7" fmla="*/ 3 h 78"/>
                      <a:gd name="T8" fmla="*/ 16 w 55"/>
                      <a:gd name="T9" fmla="*/ 33 h 78"/>
                      <a:gd name="T10" fmla="*/ 1 w 55"/>
                      <a:gd name="T11" fmla="*/ 72 h 78"/>
                      <a:gd name="T12" fmla="*/ 8 w 55"/>
                      <a:gd name="T13" fmla="*/ 74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78">
                        <a:moveTo>
                          <a:pt x="8" y="74"/>
                        </a:moveTo>
                        <a:cubicBezTo>
                          <a:pt x="12" y="63"/>
                          <a:pt x="21" y="53"/>
                          <a:pt x="27" y="44"/>
                        </a:cubicBezTo>
                        <a:cubicBezTo>
                          <a:pt x="35" y="32"/>
                          <a:pt x="45" y="22"/>
                          <a:pt x="52" y="10"/>
                        </a:cubicBezTo>
                        <a:cubicBezTo>
                          <a:pt x="55" y="6"/>
                          <a:pt x="50" y="0"/>
                          <a:pt x="45" y="3"/>
                        </a:cubicBezTo>
                        <a:cubicBezTo>
                          <a:pt x="34" y="11"/>
                          <a:pt x="25" y="21"/>
                          <a:pt x="16" y="33"/>
                        </a:cubicBezTo>
                        <a:cubicBezTo>
                          <a:pt x="7" y="45"/>
                          <a:pt x="5" y="57"/>
                          <a:pt x="1" y="72"/>
                        </a:cubicBezTo>
                        <a:cubicBezTo>
                          <a:pt x="0" y="76"/>
                          <a:pt x="6" y="78"/>
                          <a:pt x="8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65"/>
                  <p:cNvSpPr/>
                  <p:nvPr/>
                </p:nvSpPr>
                <p:spPr bwMode="auto">
                  <a:xfrm>
                    <a:off x="3754438" y="2087563"/>
                    <a:ext cx="73025" cy="87313"/>
                  </a:xfrm>
                  <a:custGeom>
                    <a:avLst/>
                    <a:gdLst>
                      <a:gd name="T0" fmla="*/ 6 w 71"/>
                      <a:gd name="T1" fmla="*/ 84 h 85"/>
                      <a:gd name="T2" fmla="*/ 66 w 71"/>
                      <a:gd name="T3" fmla="*/ 14 h 85"/>
                      <a:gd name="T4" fmla="*/ 58 w 71"/>
                      <a:gd name="T5" fmla="*/ 5 h 85"/>
                      <a:gd name="T6" fmla="*/ 1 w 71"/>
                      <a:gd name="T7" fmla="*/ 81 h 85"/>
                      <a:gd name="T8" fmla="*/ 6 w 71"/>
                      <a:gd name="T9" fmla="*/ 84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85">
                        <a:moveTo>
                          <a:pt x="6" y="84"/>
                        </a:moveTo>
                        <a:cubicBezTo>
                          <a:pt x="31" y="64"/>
                          <a:pt x="46" y="37"/>
                          <a:pt x="66" y="14"/>
                        </a:cubicBezTo>
                        <a:cubicBezTo>
                          <a:pt x="71" y="8"/>
                          <a:pt x="64" y="0"/>
                          <a:pt x="58" y="5"/>
                        </a:cubicBezTo>
                        <a:cubicBezTo>
                          <a:pt x="33" y="26"/>
                          <a:pt x="11" y="49"/>
                          <a:pt x="1" y="81"/>
                        </a:cubicBezTo>
                        <a:cubicBezTo>
                          <a:pt x="0" y="84"/>
                          <a:pt x="4" y="85"/>
                          <a:pt x="6" y="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66"/>
                  <p:cNvSpPr/>
                  <p:nvPr/>
                </p:nvSpPr>
                <p:spPr bwMode="auto">
                  <a:xfrm>
                    <a:off x="3865563" y="1936751"/>
                    <a:ext cx="80963" cy="104775"/>
                  </a:xfrm>
                  <a:custGeom>
                    <a:avLst/>
                    <a:gdLst>
                      <a:gd name="T0" fmla="*/ 8 w 79"/>
                      <a:gd name="T1" fmla="*/ 98 h 101"/>
                      <a:gd name="T2" fmla="*/ 74 w 79"/>
                      <a:gd name="T3" fmla="*/ 12 h 101"/>
                      <a:gd name="T4" fmla="*/ 67 w 79"/>
                      <a:gd name="T5" fmla="*/ 5 h 101"/>
                      <a:gd name="T6" fmla="*/ 31 w 79"/>
                      <a:gd name="T7" fmla="*/ 43 h 101"/>
                      <a:gd name="T8" fmla="*/ 2 w 79"/>
                      <a:gd name="T9" fmla="*/ 94 h 101"/>
                      <a:gd name="T10" fmla="*/ 8 w 79"/>
                      <a:gd name="T11" fmla="*/ 9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101">
                        <a:moveTo>
                          <a:pt x="8" y="98"/>
                        </a:moveTo>
                        <a:cubicBezTo>
                          <a:pt x="34" y="72"/>
                          <a:pt x="51" y="41"/>
                          <a:pt x="74" y="12"/>
                        </a:cubicBezTo>
                        <a:cubicBezTo>
                          <a:pt x="79" y="7"/>
                          <a:pt x="72" y="0"/>
                          <a:pt x="67" y="5"/>
                        </a:cubicBezTo>
                        <a:cubicBezTo>
                          <a:pt x="53" y="17"/>
                          <a:pt x="41" y="28"/>
                          <a:pt x="31" y="43"/>
                        </a:cubicBezTo>
                        <a:cubicBezTo>
                          <a:pt x="20" y="59"/>
                          <a:pt x="12" y="76"/>
                          <a:pt x="2" y="94"/>
                        </a:cubicBezTo>
                        <a:cubicBezTo>
                          <a:pt x="0" y="97"/>
                          <a:pt x="5" y="101"/>
                          <a:pt x="8" y="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67"/>
                  <p:cNvSpPr/>
                  <p:nvPr/>
                </p:nvSpPr>
                <p:spPr bwMode="auto">
                  <a:xfrm>
                    <a:off x="3984626" y="1827213"/>
                    <a:ext cx="87313" cy="65088"/>
                  </a:xfrm>
                  <a:custGeom>
                    <a:avLst/>
                    <a:gdLst>
                      <a:gd name="T0" fmla="*/ 8 w 85"/>
                      <a:gd name="T1" fmla="*/ 61 h 63"/>
                      <a:gd name="T2" fmla="*/ 23 w 85"/>
                      <a:gd name="T3" fmla="*/ 57 h 63"/>
                      <a:gd name="T4" fmla="*/ 40 w 85"/>
                      <a:gd name="T5" fmla="*/ 47 h 63"/>
                      <a:gd name="T6" fmla="*/ 76 w 85"/>
                      <a:gd name="T7" fmla="*/ 21 h 63"/>
                      <a:gd name="T8" fmla="*/ 67 w 85"/>
                      <a:gd name="T9" fmla="*/ 6 h 63"/>
                      <a:gd name="T10" fmla="*/ 34 w 85"/>
                      <a:gd name="T11" fmla="*/ 26 h 63"/>
                      <a:gd name="T12" fmla="*/ 18 w 85"/>
                      <a:gd name="T13" fmla="*/ 38 h 63"/>
                      <a:gd name="T14" fmla="*/ 3 w 85"/>
                      <a:gd name="T15" fmla="*/ 53 h 63"/>
                      <a:gd name="T16" fmla="*/ 8 w 85"/>
                      <a:gd name="T17" fmla="*/ 6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5" h="63">
                        <a:moveTo>
                          <a:pt x="8" y="61"/>
                        </a:moveTo>
                        <a:cubicBezTo>
                          <a:pt x="13" y="59"/>
                          <a:pt x="18" y="59"/>
                          <a:pt x="23" y="57"/>
                        </a:cubicBezTo>
                        <a:cubicBezTo>
                          <a:pt x="29" y="54"/>
                          <a:pt x="35" y="50"/>
                          <a:pt x="40" y="47"/>
                        </a:cubicBezTo>
                        <a:cubicBezTo>
                          <a:pt x="53" y="39"/>
                          <a:pt x="64" y="30"/>
                          <a:pt x="76" y="21"/>
                        </a:cubicBezTo>
                        <a:cubicBezTo>
                          <a:pt x="85" y="14"/>
                          <a:pt x="77" y="0"/>
                          <a:pt x="67" y="6"/>
                        </a:cubicBezTo>
                        <a:cubicBezTo>
                          <a:pt x="56" y="12"/>
                          <a:pt x="44" y="18"/>
                          <a:pt x="34" y="26"/>
                        </a:cubicBezTo>
                        <a:cubicBezTo>
                          <a:pt x="28" y="30"/>
                          <a:pt x="23" y="34"/>
                          <a:pt x="18" y="38"/>
                        </a:cubicBezTo>
                        <a:cubicBezTo>
                          <a:pt x="11" y="42"/>
                          <a:pt x="8" y="48"/>
                          <a:pt x="3" y="53"/>
                        </a:cubicBezTo>
                        <a:cubicBezTo>
                          <a:pt x="0" y="57"/>
                          <a:pt x="3" y="63"/>
                          <a:pt x="8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0" name="Freeform 68"/>
                  <p:cNvSpPr/>
                  <p:nvPr/>
                </p:nvSpPr>
                <p:spPr bwMode="auto">
                  <a:xfrm>
                    <a:off x="4127501" y="1725613"/>
                    <a:ext cx="109538" cy="76200"/>
                  </a:xfrm>
                  <a:custGeom>
                    <a:avLst/>
                    <a:gdLst>
                      <a:gd name="T0" fmla="*/ 9 w 105"/>
                      <a:gd name="T1" fmla="*/ 71 h 74"/>
                      <a:gd name="T2" fmla="*/ 96 w 105"/>
                      <a:gd name="T3" fmla="*/ 16 h 74"/>
                      <a:gd name="T4" fmla="*/ 89 w 105"/>
                      <a:gd name="T5" fmla="*/ 4 h 74"/>
                      <a:gd name="T6" fmla="*/ 2 w 105"/>
                      <a:gd name="T7" fmla="*/ 66 h 74"/>
                      <a:gd name="T8" fmla="*/ 9 w 105"/>
                      <a:gd name="T9" fmla="*/ 71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74">
                        <a:moveTo>
                          <a:pt x="9" y="71"/>
                        </a:moveTo>
                        <a:cubicBezTo>
                          <a:pt x="33" y="47"/>
                          <a:pt x="67" y="33"/>
                          <a:pt x="96" y="16"/>
                        </a:cubicBezTo>
                        <a:cubicBezTo>
                          <a:pt x="105" y="12"/>
                          <a:pt x="97" y="0"/>
                          <a:pt x="89" y="4"/>
                        </a:cubicBezTo>
                        <a:cubicBezTo>
                          <a:pt x="55" y="19"/>
                          <a:pt x="22" y="32"/>
                          <a:pt x="2" y="66"/>
                        </a:cubicBezTo>
                        <a:cubicBezTo>
                          <a:pt x="0" y="70"/>
                          <a:pt x="5" y="74"/>
                          <a:pt x="9" y="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1" name="Freeform 69"/>
                  <p:cNvSpPr/>
                  <p:nvPr/>
                </p:nvSpPr>
                <p:spPr bwMode="auto">
                  <a:xfrm>
                    <a:off x="4300538" y="1655763"/>
                    <a:ext cx="87313" cy="47625"/>
                  </a:xfrm>
                  <a:custGeom>
                    <a:avLst/>
                    <a:gdLst>
                      <a:gd name="T0" fmla="*/ 7 w 84"/>
                      <a:gd name="T1" fmla="*/ 46 h 47"/>
                      <a:gd name="T2" fmla="*/ 80 w 84"/>
                      <a:gd name="T3" fmla="*/ 9 h 47"/>
                      <a:gd name="T4" fmla="*/ 77 w 84"/>
                      <a:gd name="T5" fmla="*/ 3 h 47"/>
                      <a:gd name="T6" fmla="*/ 5 w 84"/>
                      <a:gd name="T7" fmla="*/ 38 h 47"/>
                      <a:gd name="T8" fmla="*/ 7 w 84"/>
                      <a:gd name="T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47">
                        <a:moveTo>
                          <a:pt x="7" y="46"/>
                        </a:moveTo>
                        <a:cubicBezTo>
                          <a:pt x="36" y="41"/>
                          <a:pt x="58" y="26"/>
                          <a:pt x="80" y="9"/>
                        </a:cubicBezTo>
                        <a:cubicBezTo>
                          <a:pt x="84" y="6"/>
                          <a:pt x="81" y="0"/>
                          <a:pt x="77" y="3"/>
                        </a:cubicBezTo>
                        <a:cubicBezTo>
                          <a:pt x="54" y="16"/>
                          <a:pt x="30" y="29"/>
                          <a:pt x="5" y="38"/>
                        </a:cubicBezTo>
                        <a:cubicBezTo>
                          <a:pt x="0" y="40"/>
                          <a:pt x="2" y="47"/>
                          <a:pt x="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2" name="Freeform 70"/>
                  <p:cNvSpPr/>
                  <p:nvPr/>
                </p:nvSpPr>
                <p:spPr bwMode="auto">
                  <a:xfrm>
                    <a:off x="4451351" y="1609726"/>
                    <a:ext cx="103188" cy="31750"/>
                  </a:xfrm>
                  <a:custGeom>
                    <a:avLst/>
                    <a:gdLst>
                      <a:gd name="T0" fmla="*/ 4 w 100"/>
                      <a:gd name="T1" fmla="*/ 25 h 31"/>
                      <a:gd name="T2" fmla="*/ 95 w 100"/>
                      <a:gd name="T3" fmla="*/ 11 h 31"/>
                      <a:gd name="T4" fmla="*/ 92 w 100"/>
                      <a:gd name="T5" fmla="*/ 1 h 31"/>
                      <a:gd name="T6" fmla="*/ 4 w 100"/>
                      <a:gd name="T7" fmla="*/ 17 h 31"/>
                      <a:gd name="T8" fmla="*/ 4 w 100"/>
                      <a:gd name="T9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1">
                        <a:moveTo>
                          <a:pt x="4" y="25"/>
                        </a:moveTo>
                        <a:cubicBezTo>
                          <a:pt x="34" y="31"/>
                          <a:pt x="67" y="23"/>
                          <a:pt x="95" y="11"/>
                        </a:cubicBezTo>
                        <a:cubicBezTo>
                          <a:pt x="100" y="9"/>
                          <a:pt x="97" y="0"/>
                          <a:pt x="92" y="1"/>
                        </a:cubicBezTo>
                        <a:cubicBezTo>
                          <a:pt x="63" y="3"/>
                          <a:pt x="32" y="9"/>
                          <a:pt x="4" y="17"/>
                        </a:cubicBezTo>
                        <a:cubicBezTo>
                          <a:pt x="0" y="18"/>
                          <a:pt x="0" y="24"/>
                          <a:pt x="4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 71"/>
                  <p:cNvSpPr/>
                  <p:nvPr/>
                </p:nvSpPr>
                <p:spPr bwMode="auto">
                  <a:xfrm>
                    <a:off x="4638676" y="1628776"/>
                    <a:ext cx="109538" cy="19050"/>
                  </a:xfrm>
                  <a:custGeom>
                    <a:avLst/>
                    <a:gdLst>
                      <a:gd name="T0" fmla="*/ 4 w 105"/>
                      <a:gd name="T1" fmla="*/ 13 h 18"/>
                      <a:gd name="T2" fmla="*/ 99 w 105"/>
                      <a:gd name="T3" fmla="*/ 14 h 18"/>
                      <a:gd name="T4" fmla="*/ 99 w 105"/>
                      <a:gd name="T5" fmla="*/ 4 h 18"/>
                      <a:gd name="T6" fmla="*/ 4 w 105"/>
                      <a:gd name="T7" fmla="*/ 5 h 18"/>
                      <a:gd name="T8" fmla="*/ 4 w 105"/>
                      <a:gd name="T9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18">
                        <a:moveTo>
                          <a:pt x="4" y="13"/>
                        </a:moveTo>
                        <a:cubicBezTo>
                          <a:pt x="35" y="18"/>
                          <a:pt x="67" y="17"/>
                          <a:pt x="99" y="14"/>
                        </a:cubicBezTo>
                        <a:cubicBezTo>
                          <a:pt x="105" y="13"/>
                          <a:pt x="105" y="5"/>
                          <a:pt x="99" y="4"/>
                        </a:cubicBezTo>
                        <a:cubicBezTo>
                          <a:pt x="67" y="1"/>
                          <a:pt x="35" y="0"/>
                          <a:pt x="4" y="5"/>
                        </a:cubicBezTo>
                        <a:cubicBezTo>
                          <a:pt x="0" y="6"/>
                          <a:pt x="0" y="12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 72"/>
                  <p:cNvSpPr/>
                  <p:nvPr/>
                </p:nvSpPr>
                <p:spPr bwMode="auto">
                  <a:xfrm>
                    <a:off x="4851401" y="1643063"/>
                    <a:ext cx="68263" cy="30163"/>
                  </a:xfrm>
                  <a:custGeom>
                    <a:avLst/>
                    <a:gdLst>
                      <a:gd name="T0" fmla="*/ 2 w 65"/>
                      <a:gd name="T1" fmla="*/ 4 h 28"/>
                      <a:gd name="T2" fmla="*/ 59 w 65"/>
                      <a:gd name="T3" fmla="*/ 27 h 28"/>
                      <a:gd name="T4" fmla="*/ 62 w 65"/>
                      <a:gd name="T5" fmla="*/ 21 h 28"/>
                      <a:gd name="T6" fmla="*/ 3 w 65"/>
                      <a:gd name="T7" fmla="*/ 1 h 28"/>
                      <a:gd name="T8" fmla="*/ 2 w 65"/>
                      <a:gd name="T9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28">
                        <a:moveTo>
                          <a:pt x="2" y="4"/>
                        </a:moveTo>
                        <a:cubicBezTo>
                          <a:pt x="19" y="15"/>
                          <a:pt x="40" y="22"/>
                          <a:pt x="59" y="27"/>
                        </a:cubicBezTo>
                        <a:cubicBezTo>
                          <a:pt x="63" y="28"/>
                          <a:pt x="65" y="23"/>
                          <a:pt x="62" y="21"/>
                        </a:cubicBezTo>
                        <a:cubicBezTo>
                          <a:pt x="43" y="13"/>
                          <a:pt x="23" y="7"/>
                          <a:pt x="3" y="1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 73"/>
                  <p:cNvSpPr/>
                  <p:nvPr/>
                </p:nvSpPr>
                <p:spPr bwMode="auto">
                  <a:xfrm>
                    <a:off x="5008563" y="1714501"/>
                    <a:ext cx="71438" cy="33338"/>
                  </a:xfrm>
                  <a:custGeom>
                    <a:avLst/>
                    <a:gdLst>
                      <a:gd name="T0" fmla="*/ 3 w 68"/>
                      <a:gd name="T1" fmla="*/ 10 h 33"/>
                      <a:gd name="T2" fmla="*/ 59 w 68"/>
                      <a:gd name="T3" fmla="*/ 32 h 33"/>
                      <a:gd name="T4" fmla="*/ 64 w 68"/>
                      <a:gd name="T5" fmla="*/ 26 h 33"/>
                      <a:gd name="T6" fmla="*/ 3 w 68"/>
                      <a:gd name="T7" fmla="*/ 4 h 33"/>
                      <a:gd name="T8" fmla="*/ 3 w 68"/>
                      <a:gd name="T9" fmla="*/ 1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3">
                        <a:moveTo>
                          <a:pt x="3" y="10"/>
                        </a:moveTo>
                        <a:cubicBezTo>
                          <a:pt x="23" y="14"/>
                          <a:pt x="40" y="23"/>
                          <a:pt x="59" y="32"/>
                        </a:cubicBezTo>
                        <a:cubicBezTo>
                          <a:pt x="63" y="33"/>
                          <a:pt x="68" y="29"/>
                          <a:pt x="64" y="26"/>
                        </a:cubicBezTo>
                        <a:cubicBezTo>
                          <a:pt x="46" y="10"/>
                          <a:pt x="26" y="0"/>
                          <a:pt x="3" y="4"/>
                        </a:cubicBezTo>
                        <a:cubicBezTo>
                          <a:pt x="0" y="4"/>
                          <a:pt x="0" y="9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 74"/>
                  <p:cNvSpPr/>
                  <p:nvPr/>
                </p:nvSpPr>
                <p:spPr bwMode="auto">
                  <a:xfrm>
                    <a:off x="5149851" y="1784351"/>
                    <a:ext cx="85725" cy="47625"/>
                  </a:xfrm>
                  <a:custGeom>
                    <a:avLst/>
                    <a:gdLst>
                      <a:gd name="T0" fmla="*/ 3 w 83"/>
                      <a:gd name="T1" fmla="*/ 6 h 46"/>
                      <a:gd name="T2" fmla="*/ 75 w 83"/>
                      <a:gd name="T3" fmla="*/ 43 h 46"/>
                      <a:gd name="T4" fmla="*/ 79 w 83"/>
                      <a:gd name="T5" fmla="*/ 37 h 46"/>
                      <a:gd name="T6" fmla="*/ 6 w 83"/>
                      <a:gd name="T7" fmla="*/ 1 h 46"/>
                      <a:gd name="T8" fmla="*/ 3 w 83"/>
                      <a:gd name="T9" fmla="*/ 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46">
                        <a:moveTo>
                          <a:pt x="3" y="6"/>
                        </a:moveTo>
                        <a:cubicBezTo>
                          <a:pt x="28" y="18"/>
                          <a:pt x="52" y="30"/>
                          <a:pt x="75" y="43"/>
                        </a:cubicBezTo>
                        <a:cubicBezTo>
                          <a:pt x="80" y="46"/>
                          <a:pt x="83" y="39"/>
                          <a:pt x="79" y="37"/>
                        </a:cubicBezTo>
                        <a:cubicBezTo>
                          <a:pt x="57" y="20"/>
                          <a:pt x="33" y="7"/>
                          <a:pt x="6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7" name="Freeform 75"/>
                  <p:cNvSpPr/>
                  <p:nvPr/>
                </p:nvSpPr>
                <p:spPr bwMode="auto">
                  <a:xfrm>
                    <a:off x="5305426" y="1847851"/>
                    <a:ext cx="66675" cy="61913"/>
                  </a:xfrm>
                  <a:custGeom>
                    <a:avLst/>
                    <a:gdLst>
                      <a:gd name="T0" fmla="*/ 5 w 65"/>
                      <a:gd name="T1" fmla="*/ 12 h 59"/>
                      <a:gd name="T2" fmla="*/ 55 w 65"/>
                      <a:gd name="T3" fmla="*/ 55 h 59"/>
                      <a:gd name="T4" fmla="*/ 62 w 65"/>
                      <a:gd name="T5" fmla="*/ 49 h 59"/>
                      <a:gd name="T6" fmla="*/ 42 w 65"/>
                      <a:gd name="T7" fmla="*/ 23 h 59"/>
                      <a:gd name="T8" fmla="*/ 10 w 65"/>
                      <a:gd name="T9" fmla="*/ 4 h 59"/>
                      <a:gd name="T10" fmla="*/ 5 w 65"/>
                      <a:gd name="T11" fmla="*/ 12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59">
                        <a:moveTo>
                          <a:pt x="5" y="12"/>
                        </a:moveTo>
                        <a:cubicBezTo>
                          <a:pt x="23" y="25"/>
                          <a:pt x="42" y="37"/>
                          <a:pt x="55" y="55"/>
                        </a:cubicBezTo>
                        <a:cubicBezTo>
                          <a:pt x="58" y="59"/>
                          <a:pt x="65" y="53"/>
                          <a:pt x="62" y="49"/>
                        </a:cubicBezTo>
                        <a:cubicBezTo>
                          <a:pt x="57" y="39"/>
                          <a:pt x="50" y="31"/>
                          <a:pt x="42" y="23"/>
                        </a:cubicBezTo>
                        <a:cubicBezTo>
                          <a:pt x="33" y="15"/>
                          <a:pt x="21" y="9"/>
                          <a:pt x="10" y="4"/>
                        </a:cubicBezTo>
                        <a:cubicBezTo>
                          <a:pt x="5" y="0"/>
                          <a:pt x="0" y="8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8" name="Freeform 76"/>
                  <p:cNvSpPr/>
                  <p:nvPr/>
                </p:nvSpPr>
                <p:spPr bwMode="auto">
                  <a:xfrm>
                    <a:off x="5380038" y="1765301"/>
                    <a:ext cx="30163" cy="87313"/>
                  </a:xfrm>
                  <a:custGeom>
                    <a:avLst/>
                    <a:gdLst>
                      <a:gd name="T0" fmla="*/ 10 w 28"/>
                      <a:gd name="T1" fmla="*/ 81 h 84"/>
                      <a:gd name="T2" fmla="*/ 27 w 28"/>
                      <a:gd name="T3" fmla="*/ 10 h 84"/>
                      <a:gd name="T4" fmla="*/ 17 w 28"/>
                      <a:gd name="T5" fmla="*/ 6 h 84"/>
                      <a:gd name="T6" fmla="*/ 4 w 28"/>
                      <a:gd name="T7" fmla="*/ 81 h 84"/>
                      <a:gd name="T8" fmla="*/ 10 w 28"/>
                      <a:gd name="T9" fmla="*/ 8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84">
                        <a:moveTo>
                          <a:pt x="10" y="81"/>
                        </a:moveTo>
                        <a:cubicBezTo>
                          <a:pt x="15" y="57"/>
                          <a:pt x="22" y="34"/>
                          <a:pt x="27" y="10"/>
                        </a:cubicBezTo>
                        <a:cubicBezTo>
                          <a:pt x="28" y="4"/>
                          <a:pt x="20" y="0"/>
                          <a:pt x="17" y="6"/>
                        </a:cubicBezTo>
                        <a:cubicBezTo>
                          <a:pt x="6" y="29"/>
                          <a:pt x="0" y="55"/>
                          <a:pt x="4" y="81"/>
                        </a:cubicBezTo>
                        <a:cubicBezTo>
                          <a:pt x="5" y="84"/>
                          <a:pt x="10" y="84"/>
                          <a:pt x="10" y="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9" name="Freeform 77"/>
                  <p:cNvSpPr/>
                  <p:nvPr/>
                </p:nvSpPr>
                <p:spPr bwMode="auto">
                  <a:xfrm>
                    <a:off x="5451476" y="1625601"/>
                    <a:ext cx="39688" cy="63500"/>
                  </a:xfrm>
                  <a:custGeom>
                    <a:avLst/>
                    <a:gdLst>
                      <a:gd name="T0" fmla="*/ 7 w 39"/>
                      <a:gd name="T1" fmla="*/ 58 h 62"/>
                      <a:gd name="T2" fmla="*/ 38 w 39"/>
                      <a:gd name="T3" fmla="*/ 7 h 62"/>
                      <a:gd name="T4" fmla="*/ 29 w 39"/>
                      <a:gd name="T5" fmla="*/ 3 h 62"/>
                      <a:gd name="T6" fmla="*/ 13 w 39"/>
                      <a:gd name="T7" fmla="*/ 25 h 62"/>
                      <a:gd name="T8" fmla="*/ 1 w 39"/>
                      <a:gd name="T9" fmla="*/ 56 h 62"/>
                      <a:gd name="T10" fmla="*/ 7 w 39"/>
                      <a:gd name="T11" fmla="*/ 58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" h="62">
                        <a:moveTo>
                          <a:pt x="7" y="58"/>
                        </a:moveTo>
                        <a:cubicBezTo>
                          <a:pt x="16" y="40"/>
                          <a:pt x="30" y="26"/>
                          <a:pt x="38" y="7"/>
                        </a:cubicBezTo>
                        <a:cubicBezTo>
                          <a:pt x="39" y="2"/>
                          <a:pt x="32" y="0"/>
                          <a:pt x="29" y="3"/>
                        </a:cubicBezTo>
                        <a:cubicBezTo>
                          <a:pt x="24" y="11"/>
                          <a:pt x="18" y="18"/>
                          <a:pt x="13" y="25"/>
                        </a:cubicBezTo>
                        <a:cubicBezTo>
                          <a:pt x="7" y="34"/>
                          <a:pt x="4" y="45"/>
                          <a:pt x="1" y="56"/>
                        </a:cubicBezTo>
                        <a:cubicBezTo>
                          <a:pt x="0" y="59"/>
                          <a:pt x="5" y="62"/>
                          <a:pt x="7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0" name="Freeform 78"/>
                  <p:cNvSpPr/>
                  <p:nvPr/>
                </p:nvSpPr>
                <p:spPr bwMode="auto">
                  <a:xfrm>
                    <a:off x="5540376" y="1449388"/>
                    <a:ext cx="88900" cy="112713"/>
                  </a:xfrm>
                  <a:custGeom>
                    <a:avLst/>
                    <a:gdLst>
                      <a:gd name="T0" fmla="*/ 8 w 86"/>
                      <a:gd name="T1" fmla="*/ 105 h 108"/>
                      <a:gd name="T2" fmla="*/ 81 w 86"/>
                      <a:gd name="T3" fmla="*/ 12 h 108"/>
                      <a:gd name="T4" fmla="*/ 75 w 86"/>
                      <a:gd name="T5" fmla="*/ 4 h 108"/>
                      <a:gd name="T6" fmla="*/ 1 w 86"/>
                      <a:gd name="T7" fmla="*/ 101 h 108"/>
                      <a:gd name="T8" fmla="*/ 8 w 86"/>
                      <a:gd name="T9" fmla="*/ 10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108">
                        <a:moveTo>
                          <a:pt x="8" y="105"/>
                        </a:moveTo>
                        <a:cubicBezTo>
                          <a:pt x="34" y="75"/>
                          <a:pt x="53" y="41"/>
                          <a:pt x="81" y="12"/>
                        </a:cubicBezTo>
                        <a:cubicBezTo>
                          <a:pt x="86" y="8"/>
                          <a:pt x="80" y="0"/>
                          <a:pt x="75" y="4"/>
                        </a:cubicBezTo>
                        <a:cubicBezTo>
                          <a:pt x="39" y="25"/>
                          <a:pt x="16" y="63"/>
                          <a:pt x="1" y="101"/>
                        </a:cubicBezTo>
                        <a:cubicBezTo>
                          <a:pt x="0" y="105"/>
                          <a:pt x="5" y="108"/>
                          <a:pt x="8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79"/>
                  <p:cNvSpPr/>
                  <p:nvPr/>
                </p:nvSpPr>
                <p:spPr bwMode="auto">
                  <a:xfrm>
                    <a:off x="5675313" y="1382713"/>
                    <a:ext cx="88900" cy="57150"/>
                  </a:xfrm>
                  <a:custGeom>
                    <a:avLst/>
                    <a:gdLst>
                      <a:gd name="T0" fmla="*/ 7 w 86"/>
                      <a:gd name="T1" fmla="*/ 53 h 55"/>
                      <a:gd name="T2" fmla="*/ 79 w 86"/>
                      <a:gd name="T3" fmla="*/ 13 h 55"/>
                      <a:gd name="T4" fmla="*/ 76 w 86"/>
                      <a:gd name="T5" fmla="*/ 2 h 55"/>
                      <a:gd name="T6" fmla="*/ 3 w 86"/>
                      <a:gd name="T7" fmla="*/ 48 h 55"/>
                      <a:gd name="T8" fmla="*/ 7 w 86"/>
                      <a:gd name="T9" fmla="*/ 5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55">
                        <a:moveTo>
                          <a:pt x="7" y="53"/>
                        </a:moveTo>
                        <a:cubicBezTo>
                          <a:pt x="32" y="43"/>
                          <a:pt x="53" y="22"/>
                          <a:pt x="79" y="13"/>
                        </a:cubicBezTo>
                        <a:cubicBezTo>
                          <a:pt x="86" y="10"/>
                          <a:pt x="83" y="0"/>
                          <a:pt x="76" y="2"/>
                        </a:cubicBezTo>
                        <a:cubicBezTo>
                          <a:pt x="46" y="8"/>
                          <a:pt x="24" y="27"/>
                          <a:pt x="3" y="48"/>
                        </a:cubicBezTo>
                        <a:cubicBezTo>
                          <a:pt x="0" y="51"/>
                          <a:pt x="4" y="55"/>
                          <a:pt x="7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80"/>
                  <p:cNvSpPr/>
                  <p:nvPr/>
                </p:nvSpPr>
                <p:spPr bwMode="auto">
                  <a:xfrm>
                    <a:off x="5895976" y="1304926"/>
                    <a:ext cx="57150" cy="28575"/>
                  </a:xfrm>
                  <a:custGeom>
                    <a:avLst/>
                    <a:gdLst>
                      <a:gd name="T0" fmla="*/ 4 w 56"/>
                      <a:gd name="T1" fmla="*/ 26 h 27"/>
                      <a:gd name="T2" fmla="*/ 55 w 56"/>
                      <a:gd name="T3" fmla="*/ 4 h 27"/>
                      <a:gd name="T4" fmla="*/ 53 w 56"/>
                      <a:gd name="T5" fmla="*/ 2 h 27"/>
                      <a:gd name="T6" fmla="*/ 2 w 56"/>
                      <a:gd name="T7" fmla="*/ 23 h 27"/>
                      <a:gd name="T8" fmla="*/ 4 w 56"/>
                      <a:gd name="T9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27">
                        <a:moveTo>
                          <a:pt x="4" y="26"/>
                        </a:moveTo>
                        <a:cubicBezTo>
                          <a:pt x="21" y="18"/>
                          <a:pt x="41" y="18"/>
                          <a:pt x="55" y="4"/>
                        </a:cubicBezTo>
                        <a:cubicBezTo>
                          <a:pt x="56" y="2"/>
                          <a:pt x="54" y="0"/>
                          <a:pt x="53" y="2"/>
                        </a:cubicBezTo>
                        <a:cubicBezTo>
                          <a:pt x="38" y="14"/>
                          <a:pt x="19" y="15"/>
                          <a:pt x="2" y="23"/>
                        </a:cubicBezTo>
                        <a:cubicBezTo>
                          <a:pt x="0" y="24"/>
                          <a:pt x="2" y="27"/>
                          <a:pt x="4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81"/>
                  <p:cNvSpPr/>
                  <p:nvPr/>
                </p:nvSpPr>
                <p:spPr bwMode="auto">
                  <a:xfrm>
                    <a:off x="6059488" y="1247776"/>
                    <a:ext cx="125413" cy="41275"/>
                  </a:xfrm>
                  <a:custGeom>
                    <a:avLst/>
                    <a:gdLst>
                      <a:gd name="T0" fmla="*/ 6 w 121"/>
                      <a:gd name="T1" fmla="*/ 38 h 40"/>
                      <a:gd name="T2" fmla="*/ 115 w 121"/>
                      <a:gd name="T3" fmla="*/ 13 h 40"/>
                      <a:gd name="T4" fmla="*/ 113 w 121"/>
                      <a:gd name="T5" fmla="*/ 0 h 40"/>
                      <a:gd name="T6" fmla="*/ 3 w 121"/>
                      <a:gd name="T7" fmla="*/ 34 h 40"/>
                      <a:gd name="T8" fmla="*/ 6 w 121"/>
                      <a:gd name="T9" fmla="*/ 38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40">
                        <a:moveTo>
                          <a:pt x="6" y="38"/>
                        </a:moveTo>
                        <a:cubicBezTo>
                          <a:pt x="40" y="23"/>
                          <a:pt x="79" y="25"/>
                          <a:pt x="115" y="13"/>
                        </a:cubicBezTo>
                        <a:cubicBezTo>
                          <a:pt x="121" y="11"/>
                          <a:pt x="121" y="0"/>
                          <a:pt x="113" y="0"/>
                        </a:cubicBezTo>
                        <a:cubicBezTo>
                          <a:pt x="72" y="3"/>
                          <a:pt x="37" y="11"/>
                          <a:pt x="3" y="34"/>
                        </a:cubicBezTo>
                        <a:cubicBezTo>
                          <a:pt x="0" y="36"/>
                          <a:pt x="3" y="40"/>
                          <a:pt x="6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82"/>
                  <p:cNvSpPr/>
                  <p:nvPr/>
                </p:nvSpPr>
                <p:spPr bwMode="auto">
                  <a:xfrm>
                    <a:off x="6319838" y="1225551"/>
                    <a:ext cx="120650" cy="30163"/>
                  </a:xfrm>
                  <a:custGeom>
                    <a:avLst/>
                    <a:gdLst>
                      <a:gd name="T0" fmla="*/ 8 w 116"/>
                      <a:gd name="T1" fmla="*/ 25 h 28"/>
                      <a:gd name="T2" fmla="*/ 108 w 116"/>
                      <a:gd name="T3" fmla="*/ 27 h 28"/>
                      <a:gd name="T4" fmla="*/ 110 w 116"/>
                      <a:gd name="T5" fmla="*/ 15 h 28"/>
                      <a:gd name="T6" fmla="*/ 4 w 116"/>
                      <a:gd name="T7" fmla="*/ 17 h 28"/>
                      <a:gd name="T8" fmla="*/ 8 w 116"/>
                      <a:gd name="T9" fmla="*/ 25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8">
                        <a:moveTo>
                          <a:pt x="8" y="25"/>
                        </a:moveTo>
                        <a:cubicBezTo>
                          <a:pt x="41" y="16"/>
                          <a:pt x="74" y="23"/>
                          <a:pt x="108" y="27"/>
                        </a:cubicBezTo>
                        <a:cubicBezTo>
                          <a:pt x="115" y="28"/>
                          <a:pt x="116" y="17"/>
                          <a:pt x="110" y="15"/>
                        </a:cubicBezTo>
                        <a:cubicBezTo>
                          <a:pt x="72" y="4"/>
                          <a:pt x="40" y="0"/>
                          <a:pt x="4" y="17"/>
                        </a:cubicBezTo>
                        <a:cubicBezTo>
                          <a:pt x="0" y="19"/>
                          <a:pt x="3" y="26"/>
                          <a:pt x="8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83"/>
                  <p:cNvSpPr/>
                  <p:nvPr/>
                </p:nvSpPr>
                <p:spPr bwMode="auto">
                  <a:xfrm>
                    <a:off x="6584951" y="1241426"/>
                    <a:ext cx="109538" cy="19050"/>
                  </a:xfrm>
                  <a:custGeom>
                    <a:avLst/>
                    <a:gdLst>
                      <a:gd name="T0" fmla="*/ 5 w 106"/>
                      <a:gd name="T1" fmla="*/ 9 h 18"/>
                      <a:gd name="T2" fmla="*/ 98 w 106"/>
                      <a:gd name="T3" fmla="*/ 17 h 18"/>
                      <a:gd name="T4" fmla="*/ 100 w 106"/>
                      <a:gd name="T5" fmla="*/ 9 h 18"/>
                      <a:gd name="T6" fmla="*/ 5 w 106"/>
                      <a:gd name="T7" fmla="*/ 2 h 18"/>
                      <a:gd name="T8" fmla="*/ 5 w 106"/>
                      <a:gd name="T9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8">
                        <a:moveTo>
                          <a:pt x="5" y="9"/>
                        </a:moveTo>
                        <a:cubicBezTo>
                          <a:pt x="35" y="11"/>
                          <a:pt x="68" y="12"/>
                          <a:pt x="98" y="17"/>
                        </a:cubicBezTo>
                        <a:cubicBezTo>
                          <a:pt x="103" y="18"/>
                          <a:pt x="106" y="10"/>
                          <a:pt x="100" y="9"/>
                        </a:cubicBezTo>
                        <a:cubicBezTo>
                          <a:pt x="68" y="0"/>
                          <a:pt x="38" y="1"/>
                          <a:pt x="5" y="2"/>
                        </a:cubicBezTo>
                        <a:cubicBezTo>
                          <a:pt x="0" y="2"/>
                          <a:pt x="0" y="9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84"/>
                  <p:cNvSpPr/>
                  <p:nvPr/>
                </p:nvSpPr>
                <p:spPr bwMode="auto">
                  <a:xfrm>
                    <a:off x="6799263" y="1285876"/>
                    <a:ext cx="117475" cy="47625"/>
                  </a:xfrm>
                  <a:custGeom>
                    <a:avLst/>
                    <a:gdLst>
                      <a:gd name="T0" fmla="*/ 5 w 112"/>
                      <a:gd name="T1" fmla="*/ 11 h 45"/>
                      <a:gd name="T2" fmla="*/ 100 w 112"/>
                      <a:gd name="T3" fmla="*/ 42 h 45"/>
                      <a:gd name="T4" fmla="*/ 105 w 112"/>
                      <a:gd name="T5" fmla="*/ 29 h 45"/>
                      <a:gd name="T6" fmla="*/ 8 w 112"/>
                      <a:gd name="T7" fmla="*/ 1 h 45"/>
                      <a:gd name="T8" fmla="*/ 5 w 112"/>
                      <a:gd name="T9" fmla="*/ 1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5">
                        <a:moveTo>
                          <a:pt x="5" y="11"/>
                        </a:moveTo>
                        <a:cubicBezTo>
                          <a:pt x="35" y="25"/>
                          <a:pt x="69" y="29"/>
                          <a:pt x="100" y="42"/>
                        </a:cubicBezTo>
                        <a:cubicBezTo>
                          <a:pt x="107" y="45"/>
                          <a:pt x="112" y="33"/>
                          <a:pt x="105" y="29"/>
                        </a:cubicBezTo>
                        <a:cubicBezTo>
                          <a:pt x="76" y="13"/>
                          <a:pt x="41" y="2"/>
                          <a:pt x="8" y="1"/>
                        </a:cubicBezTo>
                        <a:cubicBezTo>
                          <a:pt x="2" y="0"/>
                          <a:pt x="0" y="9"/>
                          <a:pt x="5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85"/>
                  <p:cNvSpPr/>
                  <p:nvPr/>
                </p:nvSpPr>
                <p:spPr bwMode="auto">
                  <a:xfrm>
                    <a:off x="6962776" y="1343026"/>
                    <a:ext cx="122238" cy="44450"/>
                  </a:xfrm>
                  <a:custGeom>
                    <a:avLst/>
                    <a:gdLst>
                      <a:gd name="T0" fmla="*/ 3 w 117"/>
                      <a:gd name="T1" fmla="*/ 4 h 43"/>
                      <a:gd name="T2" fmla="*/ 109 w 117"/>
                      <a:gd name="T3" fmla="*/ 41 h 43"/>
                      <a:gd name="T4" fmla="*/ 113 w 117"/>
                      <a:gd name="T5" fmla="*/ 35 h 43"/>
                      <a:gd name="T6" fmla="*/ 3 w 117"/>
                      <a:gd name="T7" fmla="*/ 0 h 43"/>
                      <a:gd name="T8" fmla="*/ 3 w 117"/>
                      <a:gd name="T9" fmla="*/ 4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3">
                        <a:moveTo>
                          <a:pt x="3" y="4"/>
                        </a:moveTo>
                        <a:cubicBezTo>
                          <a:pt x="41" y="6"/>
                          <a:pt x="76" y="23"/>
                          <a:pt x="109" y="41"/>
                        </a:cubicBezTo>
                        <a:cubicBezTo>
                          <a:pt x="113" y="43"/>
                          <a:pt x="117" y="37"/>
                          <a:pt x="113" y="35"/>
                        </a:cubicBezTo>
                        <a:cubicBezTo>
                          <a:pt x="79" y="13"/>
                          <a:pt x="43" y="0"/>
                          <a:pt x="3" y="0"/>
                        </a:cubicBezTo>
                        <a:cubicBezTo>
                          <a:pt x="0" y="0"/>
                          <a:pt x="0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8" name="Freeform 86"/>
                  <p:cNvSpPr/>
                  <p:nvPr/>
                </p:nvSpPr>
                <p:spPr bwMode="auto">
                  <a:xfrm>
                    <a:off x="7148513" y="1409701"/>
                    <a:ext cx="104775" cy="49213"/>
                  </a:xfrm>
                  <a:custGeom>
                    <a:avLst/>
                    <a:gdLst>
                      <a:gd name="T0" fmla="*/ 3 w 101"/>
                      <a:gd name="T1" fmla="*/ 6 h 47"/>
                      <a:gd name="T2" fmla="*/ 90 w 101"/>
                      <a:gd name="T3" fmla="*/ 45 h 47"/>
                      <a:gd name="T4" fmla="*/ 96 w 101"/>
                      <a:gd name="T5" fmla="*/ 35 h 47"/>
                      <a:gd name="T6" fmla="*/ 4 w 101"/>
                      <a:gd name="T7" fmla="*/ 0 h 47"/>
                      <a:gd name="T8" fmla="*/ 3 w 101"/>
                      <a:gd name="T9" fmla="*/ 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47">
                        <a:moveTo>
                          <a:pt x="3" y="6"/>
                        </a:moveTo>
                        <a:cubicBezTo>
                          <a:pt x="31" y="18"/>
                          <a:pt x="59" y="37"/>
                          <a:pt x="90" y="45"/>
                        </a:cubicBezTo>
                        <a:cubicBezTo>
                          <a:pt x="95" y="47"/>
                          <a:pt x="101" y="39"/>
                          <a:pt x="96" y="35"/>
                        </a:cubicBezTo>
                        <a:cubicBezTo>
                          <a:pt x="70" y="15"/>
                          <a:pt x="36" y="3"/>
                          <a:pt x="4" y="0"/>
                        </a:cubicBezTo>
                        <a:cubicBezTo>
                          <a:pt x="1" y="0"/>
                          <a:pt x="0" y="4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87"/>
                  <p:cNvSpPr/>
                  <p:nvPr/>
                </p:nvSpPr>
                <p:spPr bwMode="auto">
                  <a:xfrm>
                    <a:off x="7273926" y="1504951"/>
                    <a:ext cx="114300" cy="74613"/>
                  </a:xfrm>
                  <a:custGeom>
                    <a:avLst/>
                    <a:gdLst>
                      <a:gd name="T0" fmla="*/ 6 w 110"/>
                      <a:gd name="T1" fmla="*/ 10 h 71"/>
                      <a:gd name="T2" fmla="*/ 55 w 110"/>
                      <a:gd name="T3" fmla="*/ 40 h 71"/>
                      <a:gd name="T4" fmla="*/ 99 w 110"/>
                      <a:gd name="T5" fmla="*/ 67 h 71"/>
                      <a:gd name="T6" fmla="*/ 104 w 110"/>
                      <a:gd name="T7" fmla="*/ 58 h 71"/>
                      <a:gd name="T8" fmla="*/ 9 w 110"/>
                      <a:gd name="T9" fmla="*/ 0 h 71"/>
                      <a:gd name="T10" fmla="*/ 6 w 110"/>
                      <a:gd name="T11" fmla="*/ 1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0" h="71">
                        <a:moveTo>
                          <a:pt x="6" y="10"/>
                        </a:moveTo>
                        <a:cubicBezTo>
                          <a:pt x="24" y="16"/>
                          <a:pt x="41" y="28"/>
                          <a:pt x="55" y="40"/>
                        </a:cubicBezTo>
                        <a:cubicBezTo>
                          <a:pt x="69" y="51"/>
                          <a:pt x="83" y="59"/>
                          <a:pt x="99" y="67"/>
                        </a:cubicBezTo>
                        <a:cubicBezTo>
                          <a:pt x="105" y="71"/>
                          <a:pt x="110" y="62"/>
                          <a:pt x="104" y="58"/>
                        </a:cubicBezTo>
                        <a:cubicBezTo>
                          <a:pt x="73" y="35"/>
                          <a:pt x="49" y="6"/>
                          <a:pt x="9" y="0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88"/>
                  <p:cNvSpPr/>
                  <p:nvPr/>
                </p:nvSpPr>
                <p:spPr bwMode="auto">
                  <a:xfrm>
                    <a:off x="7424738" y="1631951"/>
                    <a:ext cx="88900" cy="96838"/>
                  </a:xfrm>
                  <a:custGeom>
                    <a:avLst/>
                    <a:gdLst>
                      <a:gd name="T0" fmla="*/ 3 w 85"/>
                      <a:gd name="T1" fmla="*/ 9 h 93"/>
                      <a:gd name="T2" fmla="*/ 75 w 85"/>
                      <a:gd name="T3" fmla="*/ 89 h 93"/>
                      <a:gd name="T4" fmla="*/ 83 w 85"/>
                      <a:gd name="T5" fmla="*/ 83 h 93"/>
                      <a:gd name="T6" fmla="*/ 8 w 85"/>
                      <a:gd name="T7" fmla="*/ 2 h 93"/>
                      <a:gd name="T8" fmla="*/ 3 w 85"/>
                      <a:gd name="T9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3">
                        <a:moveTo>
                          <a:pt x="3" y="9"/>
                        </a:moveTo>
                        <a:cubicBezTo>
                          <a:pt x="28" y="35"/>
                          <a:pt x="50" y="63"/>
                          <a:pt x="75" y="89"/>
                        </a:cubicBezTo>
                        <a:cubicBezTo>
                          <a:pt x="79" y="93"/>
                          <a:pt x="85" y="88"/>
                          <a:pt x="83" y="83"/>
                        </a:cubicBezTo>
                        <a:cubicBezTo>
                          <a:pt x="64" y="52"/>
                          <a:pt x="41" y="20"/>
                          <a:pt x="8" y="2"/>
                        </a:cubicBezTo>
                        <a:cubicBezTo>
                          <a:pt x="4" y="0"/>
                          <a:pt x="0" y="5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Freeform 89"/>
                  <p:cNvSpPr/>
                  <p:nvPr/>
                </p:nvSpPr>
                <p:spPr bwMode="auto">
                  <a:xfrm>
                    <a:off x="7540626" y="1792288"/>
                    <a:ext cx="53975" cy="84138"/>
                  </a:xfrm>
                  <a:custGeom>
                    <a:avLst/>
                    <a:gdLst>
                      <a:gd name="T0" fmla="*/ 2 w 52"/>
                      <a:gd name="T1" fmla="*/ 4 h 81"/>
                      <a:gd name="T2" fmla="*/ 22 w 52"/>
                      <a:gd name="T3" fmla="*/ 44 h 81"/>
                      <a:gd name="T4" fmla="*/ 45 w 52"/>
                      <a:gd name="T5" fmla="*/ 78 h 81"/>
                      <a:gd name="T6" fmla="*/ 50 w 52"/>
                      <a:gd name="T7" fmla="*/ 74 h 81"/>
                      <a:gd name="T8" fmla="*/ 32 w 52"/>
                      <a:gd name="T9" fmla="*/ 39 h 81"/>
                      <a:gd name="T10" fmla="*/ 6 w 52"/>
                      <a:gd name="T11" fmla="*/ 2 h 81"/>
                      <a:gd name="T12" fmla="*/ 2 w 52"/>
                      <a:gd name="T13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1">
                        <a:moveTo>
                          <a:pt x="2" y="4"/>
                        </a:moveTo>
                        <a:cubicBezTo>
                          <a:pt x="9" y="17"/>
                          <a:pt x="15" y="31"/>
                          <a:pt x="22" y="44"/>
                        </a:cubicBezTo>
                        <a:cubicBezTo>
                          <a:pt x="29" y="56"/>
                          <a:pt x="36" y="67"/>
                          <a:pt x="45" y="78"/>
                        </a:cubicBezTo>
                        <a:cubicBezTo>
                          <a:pt x="47" y="81"/>
                          <a:pt x="52" y="77"/>
                          <a:pt x="50" y="74"/>
                        </a:cubicBezTo>
                        <a:cubicBezTo>
                          <a:pt x="44" y="62"/>
                          <a:pt x="38" y="50"/>
                          <a:pt x="32" y="39"/>
                        </a:cubicBezTo>
                        <a:cubicBezTo>
                          <a:pt x="24" y="25"/>
                          <a:pt x="14" y="14"/>
                          <a:pt x="6" y="2"/>
                        </a:cubicBezTo>
                        <a:cubicBezTo>
                          <a:pt x="4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90"/>
                  <p:cNvSpPr/>
                  <p:nvPr/>
                </p:nvSpPr>
                <p:spPr bwMode="auto">
                  <a:xfrm>
                    <a:off x="7627938" y="1963738"/>
                    <a:ext cx="57150" cy="109538"/>
                  </a:xfrm>
                  <a:custGeom>
                    <a:avLst/>
                    <a:gdLst>
                      <a:gd name="T0" fmla="*/ 2 w 55"/>
                      <a:gd name="T1" fmla="*/ 6 h 106"/>
                      <a:gd name="T2" fmla="*/ 45 w 55"/>
                      <a:gd name="T3" fmla="*/ 102 h 106"/>
                      <a:gd name="T4" fmla="*/ 53 w 55"/>
                      <a:gd name="T5" fmla="*/ 98 h 106"/>
                      <a:gd name="T6" fmla="*/ 9 w 55"/>
                      <a:gd name="T7" fmla="*/ 3 h 106"/>
                      <a:gd name="T8" fmla="*/ 2 w 55"/>
                      <a:gd name="T9" fmla="*/ 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106">
                        <a:moveTo>
                          <a:pt x="2" y="6"/>
                        </a:moveTo>
                        <a:cubicBezTo>
                          <a:pt x="14" y="39"/>
                          <a:pt x="30" y="70"/>
                          <a:pt x="45" y="102"/>
                        </a:cubicBezTo>
                        <a:cubicBezTo>
                          <a:pt x="47" y="106"/>
                          <a:pt x="55" y="103"/>
                          <a:pt x="53" y="98"/>
                        </a:cubicBezTo>
                        <a:cubicBezTo>
                          <a:pt x="42" y="65"/>
                          <a:pt x="28" y="33"/>
                          <a:pt x="9" y="3"/>
                        </a:cubicBezTo>
                        <a:cubicBezTo>
                          <a:pt x="7" y="0"/>
                          <a:pt x="0" y="2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91"/>
                  <p:cNvSpPr/>
                  <p:nvPr/>
                </p:nvSpPr>
                <p:spPr bwMode="auto">
                  <a:xfrm>
                    <a:off x="7700963" y="2119313"/>
                    <a:ext cx="49213" cy="73025"/>
                  </a:xfrm>
                  <a:custGeom>
                    <a:avLst/>
                    <a:gdLst>
                      <a:gd name="T0" fmla="*/ 2 w 47"/>
                      <a:gd name="T1" fmla="*/ 9 h 70"/>
                      <a:gd name="T2" fmla="*/ 32 w 47"/>
                      <a:gd name="T3" fmla="*/ 63 h 70"/>
                      <a:gd name="T4" fmla="*/ 43 w 47"/>
                      <a:gd name="T5" fmla="*/ 54 h 70"/>
                      <a:gd name="T6" fmla="*/ 13 w 47"/>
                      <a:gd name="T7" fmla="*/ 4 h 70"/>
                      <a:gd name="T8" fmla="*/ 2 w 47"/>
                      <a:gd name="T9" fmla="*/ 9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70">
                        <a:moveTo>
                          <a:pt x="2" y="9"/>
                        </a:moveTo>
                        <a:cubicBezTo>
                          <a:pt x="9" y="29"/>
                          <a:pt x="18" y="47"/>
                          <a:pt x="32" y="63"/>
                        </a:cubicBezTo>
                        <a:cubicBezTo>
                          <a:pt x="37" y="70"/>
                          <a:pt x="47" y="61"/>
                          <a:pt x="43" y="54"/>
                        </a:cubicBezTo>
                        <a:cubicBezTo>
                          <a:pt x="34" y="37"/>
                          <a:pt x="24" y="20"/>
                          <a:pt x="13" y="4"/>
                        </a:cubicBezTo>
                        <a:cubicBezTo>
                          <a:pt x="9" y="0"/>
                          <a:pt x="0" y="2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Freeform 92"/>
                  <p:cNvSpPr/>
                  <p:nvPr/>
                </p:nvSpPr>
                <p:spPr bwMode="auto">
                  <a:xfrm>
                    <a:off x="8164513" y="3827463"/>
                    <a:ext cx="123825" cy="60325"/>
                  </a:xfrm>
                  <a:custGeom>
                    <a:avLst/>
                    <a:gdLst>
                      <a:gd name="T0" fmla="*/ 1 w 118"/>
                      <a:gd name="T1" fmla="*/ 59 h 59"/>
                      <a:gd name="T2" fmla="*/ 115 w 118"/>
                      <a:gd name="T3" fmla="*/ 6 h 59"/>
                      <a:gd name="T4" fmla="*/ 112 w 118"/>
                      <a:gd name="T5" fmla="*/ 0 h 59"/>
                      <a:gd name="T6" fmla="*/ 0 w 118"/>
                      <a:gd name="T7" fmla="*/ 58 h 59"/>
                      <a:gd name="T8" fmla="*/ 1 w 118"/>
                      <a:gd name="T9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8" h="59">
                        <a:moveTo>
                          <a:pt x="1" y="59"/>
                        </a:moveTo>
                        <a:cubicBezTo>
                          <a:pt x="41" y="56"/>
                          <a:pt x="81" y="26"/>
                          <a:pt x="115" y="6"/>
                        </a:cubicBezTo>
                        <a:cubicBezTo>
                          <a:pt x="118" y="4"/>
                          <a:pt x="116" y="0"/>
                          <a:pt x="112" y="0"/>
                        </a:cubicBezTo>
                        <a:cubicBezTo>
                          <a:pt x="73" y="9"/>
                          <a:pt x="33" y="35"/>
                          <a:pt x="0" y="58"/>
                        </a:cubicBezTo>
                        <a:cubicBezTo>
                          <a:pt x="0" y="58"/>
                          <a:pt x="0" y="59"/>
                          <a:pt x="1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415" name="Text Box 414"/>
            <p:cNvSpPr txBox="1"/>
            <p:nvPr/>
          </p:nvSpPr>
          <p:spPr>
            <a:xfrm flipH="1">
              <a:off x="12001" y="7784"/>
              <a:ext cx="3262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flipH="1">
            <a:off x="7395210" y="1015365"/>
            <a:ext cx="4221480" cy="1903730"/>
            <a:chOff x="11273" y="4463"/>
            <a:chExt cx="6648" cy="2998"/>
          </a:xfrm>
        </p:grpSpPr>
        <p:sp>
          <p:nvSpPr>
            <p:cNvPr id="44" name="Google Shape;1289;p42"/>
            <p:cNvSpPr/>
            <p:nvPr/>
          </p:nvSpPr>
          <p:spPr>
            <a:xfrm rot="10800000" flipV="1">
              <a:off x="11273" y="4463"/>
              <a:ext cx="6648" cy="299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Text Box 44"/>
            <p:cNvSpPr txBox="1"/>
            <p:nvPr/>
          </p:nvSpPr>
          <p:spPr>
            <a:xfrm>
              <a:off x="11433" y="4615"/>
              <a:ext cx="5996" cy="227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kết quả của phép nhân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21560" y="3736340"/>
            <a:ext cx="7832725" cy="688340"/>
            <a:chOff x="3656" y="5884"/>
            <a:chExt cx="12335" cy="1084"/>
          </a:xfrm>
        </p:grpSpPr>
        <p:sp>
          <p:nvSpPr>
            <p:cNvPr id="2" name="Cube 1"/>
            <p:cNvSpPr/>
            <p:nvPr/>
          </p:nvSpPr>
          <p:spPr>
            <a:xfrm>
              <a:off x="3656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ube 2"/>
            <p:cNvSpPr/>
            <p:nvPr/>
          </p:nvSpPr>
          <p:spPr>
            <a:xfrm>
              <a:off x="4824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6973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/>
            <p:cNvSpPr/>
            <p:nvPr/>
          </p:nvSpPr>
          <p:spPr>
            <a:xfrm>
              <a:off x="8141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0290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1458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13607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4775" y="5884"/>
              <a:ext cx="1216" cy="1084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0" y="2813"/>
              <a:ext cx="14285" cy="303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478915" y="711200"/>
            <a:ext cx="9829800" cy="4222115"/>
            <a:chOff x="2329" y="-40"/>
            <a:chExt cx="15480" cy="6649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82" y="-40"/>
              <a:ext cx="5636" cy="563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2329" y="2129"/>
              <a:ext cx="15480" cy="4480"/>
              <a:chOff x="2329" y="2129"/>
              <a:chExt cx="15480" cy="448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529" y="2305"/>
                <a:ext cx="15082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Tính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>
            <a:off x="232156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306324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42785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16953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53415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5830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864044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9382125" y="37363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41"/>
          <p:cNvSpPr txBox="1"/>
          <p:nvPr/>
        </p:nvSpPr>
        <p:spPr>
          <a:xfrm>
            <a:off x="4529138" y="2200275"/>
            <a:ext cx="313372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 = </a:t>
            </a:r>
            <a:r>
              <a:rPr lang="en-US" sz="66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11620" y="-23495"/>
            <a:ext cx="4234180" cy="2128520"/>
            <a:chOff x="10412" y="-37"/>
            <a:chExt cx="6668" cy="3352"/>
          </a:xfrm>
        </p:grpSpPr>
        <p:grpSp>
          <p:nvGrpSpPr>
            <p:cNvPr id="323" name="Group 322"/>
            <p:cNvGrpSpPr/>
            <p:nvPr/>
          </p:nvGrpSpPr>
          <p:grpSpPr>
            <a:xfrm flipH="1">
              <a:off x="10412" y="-37"/>
              <a:ext cx="6668" cy="3352"/>
              <a:chOff x="11898" y="4722"/>
              <a:chExt cx="4868" cy="1920"/>
            </a:xfrm>
          </p:grpSpPr>
          <p:sp>
            <p:nvSpPr>
              <p:cNvPr id="324" name="Freeform 323"/>
              <p:cNvSpPr/>
              <p:nvPr/>
            </p:nvSpPr>
            <p:spPr>
              <a:xfrm>
                <a:off x="12095" y="4739"/>
                <a:ext cx="4633" cy="1834"/>
              </a:xfrm>
              <a:custGeom>
                <a:avLst/>
                <a:gdLst>
                  <a:gd name="connisteX0" fmla="*/ 987425 w 2941955"/>
                  <a:gd name="connsiteY0" fmla="*/ 155575 h 1164590"/>
                  <a:gd name="connisteX1" fmla="*/ 655955 w 2941955"/>
                  <a:gd name="connsiteY1" fmla="*/ 99060 h 1164590"/>
                  <a:gd name="connisteX2" fmla="*/ 360045 w 2941955"/>
                  <a:gd name="connsiteY2" fmla="*/ 141605 h 1164590"/>
                  <a:gd name="connisteX3" fmla="*/ 113030 w 2941955"/>
                  <a:gd name="connsiteY3" fmla="*/ 268605 h 1164590"/>
                  <a:gd name="connisteX4" fmla="*/ 0 w 2941955"/>
                  <a:gd name="connsiteY4" fmla="*/ 387985 h 1164590"/>
                  <a:gd name="connisteX5" fmla="*/ 77470 w 2941955"/>
                  <a:gd name="connsiteY5" fmla="*/ 536575 h 1164590"/>
                  <a:gd name="connisteX6" fmla="*/ 127000 w 2941955"/>
                  <a:gd name="connsiteY6" fmla="*/ 564515 h 1164590"/>
                  <a:gd name="connisteX7" fmla="*/ 0 w 2941955"/>
                  <a:gd name="connsiteY7" fmla="*/ 691515 h 1164590"/>
                  <a:gd name="connisteX8" fmla="*/ 42545 w 2941955"/>
                  <a:gd name="connsiteY8" fmla="*/ 875030 h 1164590"/>
                  <a:gd name="connisteX9" fmla="*/ 247015 w 2941955"/>
                  <a:gd name="connsiteY9" fmla="*/ 967105 h 1164590"/>
                  <a:gd name="connisteX10" fmla="*/ 662940 w 2941955"/>
                  <a:gd name="connsiteY10" fmla="*/ 981075 h 1164590"/>
                  <a:gd name="connisteX11" fmla="*/ 860425 w 2941955"/>
                  <a:gd name="connsiteY11" fmla="*/ 931545 h 1164590"/>
                  <a:gd name="connisteX12" fmla="*/ 889000 w 2941955"/>
                  <a:gd name="connsiteY12" fmla="*/ 1037590 h 1164590"/>
                  <a:gd name="connisteX13" fmla="*/ 1213485 w 2941955"/>
                  <a:gd name="connsiteY13" fmla="*/ 1122045 h 1164590"/>
                  <a:gd name="connisteX14" fmla="*/ 1524000 w 2941955"/>
                  <a:gd name="connsiteY14" fmla="*/ 1101090 h 1164590"/>
                  <a:gd name="connisteX15" fmla="*/ 2003425 w 2941955"/>
                  <a:gd name="connsiteY15" fmla="*/ 1164590 h 1164590"/>
                  <a:gd name="connisteX16" fmla="*/ 1884045 w 2941955"/>
                  <a:gd name="connsiteY16" fmla="*/ 1002030 h 1164590"/>
                  <a:gd name="connisteX17" fmla="*/ 2145030 w 2941955"/>
                  <a:gd name="connsiteY17" fmla="*/ 1002030 h 1164590"/>
                  <a:gd name="connisteX18" fmla="*/ 2447925 w 2941955"/>
                  <a:gd name="connsiteY18" fmla="*/ 917575 h 1164590"/>
                  <a:gd name="connisteX19" fmla="*/ 2546985 w 2941955"/>
                  <a:gd name="connsiteY19" fmla="*/ 861060 h 1164590"/>
                  <a:gd name="connisteX20" fmla="*/ 2511425 w 2941955"/>
                  <a:gd name="connsiteY20" fmla="*/ 720090 h 1164590"/>
                  <a:gd name="connisteX21" fmla="*/ 2730500 w 2941955"/>
                  <a:gd name="connsiteY21" fmla="*/ 698500 h 1164590"/>
                  <a:gd name="connisteX22" fmla="*/ 2941955 w 2941955"/>
                  <a:gd name="connsiteY22" fmla="*/ 514985 h 1164590"/>
                  <a:gd name="connisteX23" fmla="*/ 2773045 w 2941955"/>
                  <a:gd name="connsiteY23" fmla="*/ 324485 h 1164590"/>
                  <a:gd name="connisteX24" fmla="*/ 2497455 w 2941955"/>
                  <a:gd name="connsiteY24" fmla="*/ 247015 h 1164590"/>
                  <a:gd name="connisteX25" fmla="*/ 2335530 w 2941955"/>
                  <a:gd name="connsiteY25" fmla="*/ 240030 h 1164590"/>
                  <a:gd name="connisteX26" fmla="*/ 2145030 w 2941955"/>
                  <a:gd name="connsiteY26" fmla="*/ 92075 h 1164590"/>
                  <a:gd name="connisteX27" fmla="*/ 1820545 w 2941955"/>
                  <a:gd name="connsiteY27" fmla="*/ 0 h 1164590"/>
                  <a:gd name="connisteX28" fmla="*/ 1460500 w 2941955"/>
                  <a:gd name="connsiteY28" fmla="*/ 6985 h 1164590"/>
                  <a:gd name="connisteX29" fmla="*/ 1100455 w 2941955"/>
                  <a:gd name="connsiteY29" fmla="*/ 78105 h 1164590"/>
                  <a:gd name="connisteX30" fmla="*/ 987425 w 2941955"/>
                  <a:gd name="connsiteY30" fmla="*/ 155575 h 116459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  <a:cxn ang="0">
                    <a:pos x="connisteX28" y="connsiteY28"/>
                  </a:cxn>
                  <a:cxn ang="0">
                    <a:pos x="connisteX29" y="connsiteY29"/>
                  </a:cxn>
                  <a:cxn ang="0">
                    <a:pos x="connisteX30" y="connsiteY30"/>
                  </a:cxn>
                </a:cxnLst>
                <a:rect l="l" t="t" r="r" b="b"/>
                <a:pathLst>
                  <a:path w="2941955" h="1164590">
                    <a:moveTo>
                      <a:pt x="987425" y="155575"/>
                    </a:moveTo>
                    <a:lnTo>
                      <a:pt x="655955" y="99060"/>
                    </a:lnTo>
                    <a:lnTo>
                      <a:pt x="360045" y="141605"/>
                    </a:lnTo>
                    <a:lnTo>
                      <a:pt x="113030" y="268605"/>
                    </a:lnTo>
                    <a:lnTo>
                      <a:pt x="0" y="387985"/>
                    </a:lnTo>
                    <a:lnTo>
                      <a:pt x="77470" y="536575"/>
                    </a:lnTo>
                    <a:lnTo>
                      <a:pt x="127000" y="564515"/>
                    </a:lnTo>
                    <a:lnTo>
                      <a:pt x="0" y="691515"/>
                    </a:lnTo>
                    <a:lnTo>
                      <a:pt x="42545" y="875030"/>
                    </a:lnTo>
                    <a:lnTo>
                      <a:pt x="247015" y="967105"/>
                    </a:lnTo>
                    <a:lnTo>
                      <a:pt x="662940" y="981075"/>
                    </a:lnTo>
                    <a:lnTo>
                      <a:pt x="860425" y="931545"/>
                    </a:lnTo>
                    <a:lnTo>
                      <a:pt x="889000" y="1037590"/>
                    </a:lnTo>
                    <a:lnTo>
                      <a:pt x="1213485" y="1122045"/>
                    </a:lnTo>
                    <a:lnTo>
                      <a:pt x="1524000" y="1101090"/>
                    </a:lnTo>
                    <a:lnTo>
                      <a:pt x="2003425" y="1164590"/>
                    </a:lnTo>
                    <a:lnTo>
                      <a:pt x="1884045" y="1002030"/>
                    </a:lnTo>
                    <a:lnTo>
                      <a:pt x="2145030" y="1002030"/>
                    </a:lnTo>
                    <a:lnTo>
                      <a:pt x="2447925" y="917575"/>
                    </a:lnTo>
                    <a:lnTo>
                      <a:pt x="2546985" y="861060"/>
                    </a:lnTo>
                    <a:lnTo>
                      <a:pt x="2511425" y="720090"/>
                    </a:lnTo>
                    <a:lnTo>
                      <a:pt x="2730500" y="698500"/>
                    </a:lnTo>
                    <a:lnTo>
                      <a:pt x="2941955" y="514985"/>
                    </a:lnTo>
                    <a:lnTo>
                      <a:pt x="2773045" y="324485"/>
                    </a:lnTo>
                    <a:lnTo>
                      <a:pt x="2497455" y="247015"/>
                    </a:lnTo>
                    <a:lnTo>
                      <a:pt x="2335530" y="240030"/>
                    </a:lnTo>
                    <a:lnTo>
                      <a:pt x="2145030" y="92075"/>
                    </a:lnTo>
                    <a:lnTo>
                      <a:pt x="1820545" y="0"/>
                    </a:lnTo>
                    <a:lnTo>
                      <a:pt x="1460500" y="6985"/>
                    </a:lnTo>
                    <a:lnTo>
                      <a:pt x="1100455" y="78105"/>
                    </a:lnTo>
                    <a:lnTo>
                      <a:pt x="987425" y="155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组合 4"/>
              <p:cNvGrpSpPr/>
              <p:nvPr/>
            </p:nvGrpSpPr>
            <p:grpSpPr>
              <a:xfrm>
                <a:off x="11898" y="4722"/>
                <a:ext cx="4868" cy="1921"/>
                <a:chOff x="3246438" y="1068388"/>
                <a:chExt cx="5711825" cy="4678363"/>
              </a:xfrm>
              <a:solidFill>
                <a:schemeClr val="tx1"/>
              </a:solidFill>
            </p:grpSpPr>
            <p:sp>
              <p:nvSpPr>
                <p:cNvPr id="326" name="Freeform 325"/>
                <p:cNvSpPr/>
                <p:nvPr/>
              </p:nvSpPr>
              <p:spPr bwMode="auto">
                <a:xfrm>
                  <a:off x="3251201" y="3335338"/>
                  <a:ext cx="1773238" cy="1609725"/>
                </a:xfrm>
                <a:custGeom>
                  <a:avLst/>
                  <a:gdLst>
                    <a:gd name="T0" fmla="*/ 1697 w 1708"/>
                    <a:gd name="T1" fmla="*/ 1365 h 1551"/>
                    <a:gd name="T2" fmla="*/ 1422 w 1708"/>
                    <a:gd name="T3" fmla="*/ 1470 h 1551"/>
                    <a:gd name="T4" fmla="*/ 1072 w 1708"/>
                    <a:gd name="T5" fmla="*/ 1471 h 1551"/>
                    <a:gd name="T6" fmla="*/ 478 w 1708"/>
                    <a:gd name="T7" fmla="*/ 1262 h 1551"/>
                    <a:gd name="T8" fmla="*/ 166 w 1708"/>
                    <a:gd name="T9" fmla="*/ 672 h 1551"/>
                    <a:gd name="T10" fmla="*/ 422 w 1708"/>
                    <a:gd name="T11" fmla="*/ 54 h 1551"/>
                    <a:gd name="T12" fmla="*/ 393 w 1708"/>
                    <a:gd name="T13" fmla="*/ 16 h 1551"/>
                    <a:gd name="T14" fmla="*/ 349 w 1708"/>
                    <a:gd name="T15" fmla="*/ 1214 h 1551"/>
                    <a:gd name="T16" fmla="*/ 906 w 1708"/>
                    <a:gd name="T17" fmla="*/ 1500 h 1551"/>
                    <a:gd name="T18" fmla="*/ 1579 w 1708"/>
                    <a:gd name="T19" fmla="*/ 1467 h 1551"/>
                    <a:gd name="T20" fmla="*/ 1704 w 1708"/>
                    <a:gd name="T21" fmla="*/ 1373 h 1551"/>
                    <a:gd name="T22" fmla="*/ 1697 w 1708"/>
                    <a:gd name="T23" fmla="*/ 1365 h 1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8" h="1551">
                      <a:moveTo>
                        <a:pt x="1697" y="1365"/>
                      </a:moveTo>
                      <a:cubicBezTo>
                        <a:pt x="1630" y="1437"/>
                        <a:pt x="1515" y="1458"/>
                        <a:pt x="1422" y="1470"/>
                      </a:cubicBezTo>
                      <a:cubicBezTo>
                        <a:pt x="1307" y="1486"/>
                        <a:pt x="1188" y="1481"/>
                        <a:pt x="1072" y="1471"/>
                      </a:cubicBezTo>
                      <a:cubicBezTo>
                        <a:pt x="854" y="1452"/>
                        <a:pt x="649" y="1407"/>
                        <a:pt x="478" y="1262"/>
                      </a:cubicBezTo>
                      <a:cubicBezTo>
                        <a:pt x="305" y="1115"/>
                        <a:pt x="190" y="898"/>
                        <a:pt x="166" y="672"/>
                      </a:cubicBezTo>
                      <a:cubicBezTo>
                        <a:pt x="142" y="434"/>
                        <a:pt x="242" y="210"/>
                        <a:pt x="422" y="54"/>
                      </a:cubicBezTo>
                      <a:cubicBezTo>
                        <a:pt x="442" y="36"/>
                        <a:pt x="414" y="0"/>
                        <a:pt x="393" y="16"/>
                      </a:cubicBezTo>
                      <a:cubicBezTo>
                        <a:pt x="0" y="317"/>
                        <a:pt x="41" y="866"/>
                        <a:pt x="349" y="1214"/>
                      </a:cubicBezTo>
                      <a:cubicBezTo>
                        <a:pt x="495" y="1380"/>
                        <a:pt x="690" y="1468"/>
                        <a:pt x="906" y="1500"/>
                      </a:cubicBezTo>
                      <a:cubicBezTo>
                        <a:pt x="1121" y="1532"/>
                        <a:pt x="1372" y="1551"/>
                        <a:pt x="1579" y="1467"/>
                      </a:cubicBezTo>
                      <a:cubicBezTo>
                        <a:pt x="1629" y="1447"/>
                        <a:pt x="1671" y="1415"/>
                        <a:pt x="1704" y="1373"/>
                      </a:cubicBezTo>
                      <a:cubicBezTo>
                        <a:pt x="1708" y="1368"/>
                        <a:pt x="1702" y="1361"/>
                        <a:pt x="1697" y="13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3246438" y="1457326"/>
                  <a:ext cx="2112963" cy="1933575"/>
                </a:xfrm>
                <a:custGeom>
                  <a:avLst/>
                  <a:gdLst>
                    <a:gd name="T0" fmla="*/ 394 w 2035"/>
                    <a:gd name="T1" fmla="*/ 1839 h 1862"/>
                    <a:gd name="T2" fmla="*/ 299 w 2035"/>
                    <a:gd name="T3" fmla="*/ 1656 h 1862"/>
                    <a:gd name="T4" fmla="*/ 221 w 2035"/>
                    <a:gd name="T5" fmla="*/ 1452 h 1862"/>
                    <a:gd name="T6" fmla="*/ 241 w 2035"/>
                    <a:gd name="T7" fmla="*/ 997 h 1862"/>
                    <a:gd name="T8" fmla="*/ 650 w 2035"/>
                    <a:gd name="T9" fmla="*/ 365 h 1862"/>
                    <a:gd name="T10" fmla="*/ 1301 w 2035"/>
                    <a:gd name="T11" fmla="*/ 65 h 1862"/>
                    <a:gd name="T12" fmla="*/ 1991 w 2035"/>
                    <a:gd name="T13" fmla="*/ 323 h 1862"/>
                    <a:gd name="T14" fmla="*/ 2019 w 2035"/>
                    <a:gd name="T15" fmla="*/ 295 h 1862"/>
                    <a:gd name="T16" fmla="*/ 1371 w 2035"/>
                    <a:gd name="T17" fmla="*/ 0 h 1862"/>
                    <a:gd name="T18" fmla="*/ 709 w 2035"/>
                    <a:gd name="T19" fmla="*/ 241 h 1862"/>
                    <a:gd name="T20" fmla="*/ 226 w 2035"/>
                    <a:gd name="T21" fmla="*/ 1619 h 1862"/>
                    <a:gd name="T22" fmla="*/ 375 w 2035"/>
                    <a:gd name="T23" fmla="*/ 1851 h 1862"/>
                    <a:gd name="T24" fmla="*/ 394 w 2035"/>
                    <a:gd name="T25" fmla="*/ 1839 h 1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35" h="1862">
                      <a:moveTo>
                        <a:pt x="394" y="1839"/>
                      </a:moveTo>
                      <a:cubicBezTo>
                        <a:pt x="360" y="1781"/>
                        <a:pt x="330" y="1716"/>
                        <a:pt x="299" y="1656"/>
                      </a:cubicBezTo>
                      <a:cubicBezTo>
                        <a:pt x="266" y="1591"/>
                        <a:pt x="240" y="1523"/>
                        <a:pt x="221" y="1452"/>
                      </a:cubicBezTo>
                      <a:cubicBezTo>
                        <a:pt x="181" y="1301"/>
                        <a:pt x="199" y="1146"/>
                        <a:pt x="241" y="997"/>
                      </a:cubicBezTo>
                      <a:cubicBezTo>
                        <a:pt x="310" y="752"/>
                        <a:pt x="461" y="533"/>
                        <a:pt x="650" y="365"/>
                      </a:cubicBezTo>
                      <a:cubicBezTo>
                        <a:pt x="830" y="204"/>
                        <a:pt x="1059" y="88"/>
                        <a:pt x="1301" y="65"/>
                      </a:cubicBezTo>
                      <a:cubicBezTo>
                        <a:pt x="1565" y="40"/>
                        <a:pt x="1795" y="154"/>
                        <a:pt x="1991" y="323"/>
                      </a:cubicBezTo>
                      <a:cubicBezTo>
                        <a:pt x="2010" y="340"/>
                        <a:pt x="2035" y="315"/>
                        <a:pt x="2019" y="295"/>
                      </a:cubicBezTo>
                      <a:cubicBezTo>
                        <a:pt x="1859" y="102"/>
                        <a:pt x="1621" y="0"/>
                        <a:pt x="1371" y="0"/>
                      </a:cubicBezTo>
                      <a:cubicBezTo>
                        <a:pt x="1131" y="0"/>
                        <a:pt x="899" y="101"/>
                        <a:pt x="709" y="241"/>
                      </a:cubicBezTo>
                      <a:cubicBezTo>
                        <a:pt x="298" y="545"/>
                        <a:pt x="0" y="1121"/>
                        <a:pt x="226" y="1619"/>
                      </a:cubicBezTo>
                      <a:cubicBezTo>
                        <a:pt x="266" y="1706"/>
                        <a:pt x="320" y="1775"/>
                        <a:pt x="375" y="1851"/>
                      </a:cubicBezTo>
                      <a:cubicBezTo>
                        <a:pt x="384" y="1862"/>
                        <a:pt x="402" y="1852"/>
                        <a:pt x="394" y="18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5292726" y="1068388"/>
                  <a:ext cx="2541588" cy="1016000"/>
                </a:xfrm>
                <a:custGeom>
                  <a:avLst/>
                  <a:gdLst>
                    <a:gd name="T0" fmla="*/ 38 w 2447"/>
                    <a:gd name="T1" fmla="*/ 664 h 979"/>
                    <a:gd name="T2" fmla="*/ 1375 w 2447"/>
                    <a:gd name="T3" fmla="*/ 104 h 979"/>
                    <a:gd name="T4" fmla="*/ 2005 w 2447"/>
                    <a:gd name="T5" fmla="*/ 373 h 979"/>
                    <a:gd name="T6" fmla="*/ 2402 w 2447"/>
                    <a:gd name="T7" fmla="*/ 953 h 979"/>
                    <a:gd name="T8" fmla="*/ 2442 w 2447"/>
                    <a:gd name="T9" fmla="*/ 943 h 979"/>
                    <a:gd name="T10" fmla="*/ 1377 w 2447"/>
                    <a:gd name="T11" fmla="*/ 41 h 979"/>
                    <a:gd name="T12" fmla="*/ 622 w 2447"/>
                    <a:gd name="T13" fmla="*/ 99 h 979"/>
                    <a:gd name="T14" fmla="*/ 15 w 2447"/>
                    <a:gd name="T15" fmla="*/ 622 h 979"/>
                    <a:gd name="T16" fmla="*/ 6 w 2447"/>
                    <a:gd name="T17" fmla="*/ 656 h 979"/>
                    <a:gd name="T18" fmla="*/ 38 w 2447"/>
                    <a:gd name="T19" fmla="*/ 664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47" h="979">
                      <a:moveTo>
                        <a:pt x="38" y="664"/>
                      </a:moveTo>
                      <a:cubicBezTo>
                        <a:pt x="235" y="159"/>
                        <a:pt x="897" y="25"/>
                        <a:pt x="1375" y="104"/>
                      </a:cubicBezTo>
                      <a:cubicBezTo>
                        <a:pt x="1602" y="141"/>
                        <a:pt x="1823" y="231"/>
                        <a:pt x="2005" y="373"/>
                      </a:cubicBezTo>
                      <a:cubicBezTo>
                        <a:pt x="2195" y="521"/>
                        <a:pt x="2325" y="727"/>
                        <a:pt x="2402" y="953"/>
                      </a:cubicBezTo>
                      <a:cubicBezTo>
                        <a:pt x="2411" y="979"/>
                        <a:pt x="2447" y="968"/>
                        <a:pt x="2442" y="943"/>
                      </a:cubicBezTo>
                      <a:cubicBezTo>
                        <a:pt x="2340" y="436"/>
                        <a:pt x="1862" y="118"/>
                        <a:pt x="1377" y="41"/>
                      </a:cubicBezTo>
                      <a:cubicBezTo>
                        <a:pt x="1125" y="0"/>
                        <a:pt x="864" y="21"/>
                        <a:pt x="622" y="99"/>
                      </a:cubicBezTo>
                      <a:cubicBezTo>
                        <a:pt x="370" y="180"/>
                        <a:pt x="103" y="360"/>
                        <a:pt x="15" y="622"/>
                      </a:cubicBezTo>
                      <a:cubicBezTo>
                        <a:pt x="13" y="633"/>
                        <a:pt x="10" y="645"/>
                        <a:pt x="6" y="656"/>
                      </a:cubicBezTo>
                      <a:cubicBezTo>
                        <a:pt x="0" y="676"/>
                        <a:pt x="30" y="683"/>
                        <a:pt x="38" y="6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7777163" y="1998663"/>
                  <a:ext cx="1181100" cy="2060575"/>
                </a:xfrm>
                <a:custGeom>
                  <a:avLst/>
                  <a:gdLst>
                    <a:gd name="T0" fmla="*/ 20 w 1137"/>
                    <a:gd name="T1" fmla="*/ 63 h 1984"/>
                    <a:gd name="T2" fmla="*/ 215 w 1137"/>
                    <a:gd name="T3" fmla="*/ 53 h 1984"/>
                    <a:gd name="T4" fmla="*/ 400 w 1137"/>
                    <a:gd name="T5" fmla="*/ 98 h 1984"/>
                    <a:gd name="T6" fmla="*/ 735 w 1137"/>
                    <a:gd name="T7" fmla="*/ 336 h 1984"/>
                    <a:gd name="T8" fmla="*/ 1044 w 1137"/>
                    <a:gd name="T9" fmla="*/ 988 h 1984"/>
                    <a:gd name="T10" fmla="*/ 897 w 1137"/>
                    <a:gd name="T11" fmla="*/ 1554 h 1984"/>
                    <a:gd name="T12" fmla="*/ 343 w 1137"/>
                    <a:gd name="T13" fmla="*/ 1942 h 1984"/>
                    <a:gd name="T14" fmla="*/ 358 w 1137"/>
                    <a:gd name="T15" fmla="*/ 1980 h 1984"/>
                    <a:gd name="T16" fmla="*/ 953 w 1137"/>
                    <a:gd name="T17" fmla="*/ 1587 h 1984"/>
                    <a:gd name="T18" fmla="*/ 1107 w 1137"/>
                    <a:gd name="T19" fmla="*/ 964 h 1984"/>
                    <a:gd name="T20" fmla="*/ 752 w 1137"/>
                    <a:gd name="T21" fmla="*/ 266 h 1984"/>
                    <a:gd name="T22" fmla="*/ 415 w 1137"/>
                    <a:gd name="T23" fmla="*/ 44 h 1984"/>
                    <a:gd name="T24" fmla="*/ 215 w 1137"/>
                    <a:gd name="T25" fmla="*/ 2 h 1984"/>
                    <a:gd name="T26" fmla="*/ 119 w 1137"/>
                    <a:gd name="T27" fmla="*/ 7 h 1984"/>
                    <a:gd name="T28" fmla="*/ 14 w 1137"/>
                    <a:gd name="T29" fmla="*/ 41 h 1984"/>
                    <a:gd name="T30" fmla="*/ 20 w 1137"/>
                    <a:gd name="T31" fmla="*/ 63 h 1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37" h="1984">
                      <a:moveTo>
                        <a:pt x="20" y="63"/>
                      </a:moveTo>
                      <a:cubicBezTo>
                        <a:pt x="80" y="48"/>
                        <a:pt x="154" y="49"/>
                        <a:pt x="215" y="53"/>
                      </a:cubicBezTo>
                      <a:cubicBezTo>
                        <a:pt x="278" y="57"/>
                        <a:pt x="341" y="76"/>
                        <a:pt x="400" y="98"/>
                      </a:cubicBezTo>
                      <a:cubicBezTo>
                        <a:pt x="528" y="148"/>
                        <a:pt x="641" y="238"/>
                        <a:pt x="735" y="336"/>
                      </a:cubicBezTo>
                      <a:cubicBezTo>
                        <a:pt x="900" y="510"/>
                        <a:pt x="1016" y="750"/>
                        <a:pt x="1044" y="988"/>
                      </a:cubicBezTo>
                      <a:cubicBezTo>
                        <a:pt x="1069" y="1190"/>
                        <a:pt x="1016" y="1389"/>
                        <a:pt x="897" y="1554"/>
                      </a:cubicBezTo>
                      <a:cubicBezTo>
                        <a:pt x="757" y="1747"/>
                        <a:pt x="548" y="1839"/>
                        <a:pt x="343" y="1942"/>
                      </a:cubicBezTo>
                      <a:cubicBezTo>
                        <a:pt x="321" y="1953"/>
                        <a:pt x="337" y="1984"/>
                        <a:pt x="358" y="1980"/>
                      </a:cubicBezTo>
                      <a:cubicBezTo>
                        <a:pt x="592" y="1933"/>
                        <a:pt x="812" y="1776"/>
                        <a:pt x="953" y="1587"/>
                      </a:cubicBezTo>
                      <a:cubicBezTo>
                        <a:pt x="1086" y="1410"/>
                        <a:pt x="1137" y="1182"/>
                        <a:pt x="1107" y="964"/>
                      </a:cubicBezTo>
                      <a:cubicBezTo>
                        <a:pt x="1071" y="703"/>
                        <a:pt x="938" y="452"/>
                        <a:pt x="752" y="266"/>
                      </a:cubicBezTo>
                      <a:cubicBezTo>
                        <a:pt x="656" y="170"/>
                        <a:pt x="542" y="93"/>
                        <a:pt x="415" y="44"/>
                      </a:cubicBezTo>
                      <a:cubicBezTo>
                        <a:pt x="351" y="19"/>
                        <a:pt x="283" y="6"/>
                        <a:pt x="215" y="2"/>
                      </a:cubicBezTo>
                      <a:cubicBezTo>
                        <a:pt x="183" y="0"/>
                        <a:pt x="150" y="2"/>
                        <a:pt x="119" y="7"/>
                      </a:cubicBezTo>
                      <a:cubicBezTo>
                        <a:pt x="78" y="13"/>
                        <a:pt x="52" y="27"/>
                        <a:pt x="14" y="41"/>
                      </a:cubicBezTo>
                      <a:cubicBezTo>
                        <a:pt x="0" y="46"/>
                        <a:pt x="6" y="66"/>
                        <a:pt x="2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9"/>
                <p:cNvSpPr/>
                <p:nvPr/>
              </p:nvSpPr>
              <p:spPr bwMode="auto">
                <a:xfrm>
                  <a:off x="7016751" y="4010026"/>
                  <a:ext cx="1208088" cy="1095375"/>
                </a:xfrm>
                <a:custGeom>
                  <a:avLst/>
                  <a:gdLst>
                    <a:gd name="T0" fmla="*/ 1056 w 1164"/>
                    <a:gd name="T1" fmla="*/ 16 h 1055"/>
                    <a:gd name="T2" fmla="*/ 1085 w 1164"/>
                    <a:gd name="T3" fmla="*/ 64 h 1055"/>
                    <a:gd name="T4" fmla="*/ 1110 w 1164"/>
                    <a:gd name="T5" fmla="*/ 176 h 1055"/>
                    <a:gd name="T6" fmla="*/ 1081 w 1164"/>
                    <a:gd name="T7" fmla="*/ 362 h 1055"/>
                    <a:gd name="T8" fmla="*/ 828 w 1164"/>
                    <a:gd name="T9" fmla="*/ 714 h 1055"/>
                    <a:gd name="T10" fmla="*/ 30 w 1164"/>
                    <a:gd name="T11" fmla="*/ 996 h 1055"/>
                    <a:gd name="T12" fmla="*/ 30 w 1164"/>
                    <a:gd name="T13" fmla="*/ 1042 h 1055"/>
                    <a:gd name="T14" fmla="*/ 893 w 1164"/>
                    <a:gd name="T15" fmla="*/ 736 h 1055"/>
                    <a:gd name="T16" fmla="*/ 1143 w 1164"/>
                    <a:gd name="T17" fmla="*/ 346 h 1055"/>
                    <a:gd name="T18" fmla="*/ 1154 w 1164"/>
                    <a:gd name="T19" fmla="*/ 140 h 1055"/>
                    <a:gd name="T20" fmla="*/ 1121 w 1164"/>
                    <a:gd name="T21" fmla="*/ 43 h 1055"/>
                    <a:gd name="T22" fmla="*/ 1066 w 1164"/>
                    <a:gd name="T23" fmla="*/ 4 h 1055"/>
                    <a:gd name="T24" fmla="*/ 1056 w 1164"/>
                    <a:gd name="T25" fmla="*/ 16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4" h="1055">
                      <a:moveTo>
                        <a:pt x="1056" y="16"/>
                      </a:moveTo>
                      <a:cubicBezTo>
                        <a:pt x="1068" y="25"/>
                        <a:pt x="1078" y="52"/>
                        <a:pt x="1085" y="64"/>
                      </a:cubicBezTo>
                      <a:cubicBezTo>
                        <a:pt x="1104" y="97"/>
                        <a:pt x="1108" y="139"/>
                        <a:pt x="1110" y="176"/>
                      </a:cubicBezTo>
                      <a:cubicBezTo>
                        <a:pt x="1115" y="240"/>
                        <a:pt x="1103" y="302"/>
                        <a:pt x="1081" y="362"/>
                      </a:cubicBezTo>
                      <a:cubicBezTo>
                        <a:pt x="1032" y="501"/>
                        <a:pt x="939" y="620"/>
                        <a:pt x="828" y="714"/>
                      </a:cubicBezTo>
                      <a:cubicBezTo>
                        <a:pt x="609" y="901"/>
                        <a:pt x="312" y="981"/>
                        <a:pt x="30" y="996"/>
                      </a:cubicBezTo>
                      <a:cubicBezTo>
                        <a:pt x="0" y="998"/>
                        <a:pt x="0" y="1041"/>
                        <a:pt x="30" y="1042"/>
                      </a:cubicBezTo>
                      <a:cubicBezTo>
                        <a:pt x="339" y="1055"/>
                        <a:pt x="661" y="941"/>
                        <a:pt x="893" y="736"/>
                      </a:cubicBezTo>
                      <a:cubicBezTo>
                        <a:pt x="1011" y="632"/>
                        <a:pt x="1097" y="496"/>
                        <a:pt x="1143" y="346"/>
                      </a:cubicBezTo>
                      <a:cubicBezTo>
                        <a:pt x="1163" y="279"/>
                        <a:pt x="1164" y="208"/>
                        <a:pt x="1154" y="140"/>
                      </a:cubicBezTo>
                      <a:cubicBezTo>
                        <a:pt x="1150" y="106"/>
                        <a:pt x="1138" y="73"/>
                        <a:pt x="1121" y="43"/>
                      </a:cubicBezTo>
                      <a:cubicBezTo>
                        <a:pt x="1105" y="16"/>
                        <a:pt x="1089" y="17"/>
                        <a:pt x="1066" y="4"/>
                      </a:cubicBezTo>
                      <a:cubicBezTo>
                        <a:pt x="1058" y="0"/>
                        <a:pt x="1049" y="11"/>
                        <a:pt x="1056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0"/>
                <p:cNvSpPr/>
                <p:nvPr/>
              </p:nvSpPr>
              <p:spPr bwMode="auto">
                <a:xfrm>
                  <a:off x="4975226" y="4775201"/>
                  <a:ext cx="1274763" cy="733425"/>
                </a:xfrm>
                <a:custGeom>
                  <a:avLst/>
                  <a:gdLst>
                    <a:gd name="T0" fmla="*/ 28 w 1229"/>
                    <a:gd name="T1" fmla="*/ 8 h 706"/>
                    <a:gd name="T2" fmla="*/ 139 w 1229"/>
                    <a:gd name="T3" fmla="*/ 371 h 706"/>
                    <a:gd name="T4" fmla="*/ 420 w 1229"/>
                    <a:gd name="T5" fmla="*/ 595 h 706"/>
                    <a:gd name="T6" fmla="*/ 1199 w 1229"/>
                    <a:gd name="T7" fmla="*/ 617 h 706"/>
                    <a:gd name="T8" fmla="*/ 1186 w 1229"/>
                    <a:gd name="T9" fmla="*/ 571 h 706"/>
                    <a:gd name="T10" fmla="*/ 469 w 1229"/>
                    <a:gd name="T11" fmla="*/ 549 h 706"/>
                    <a:gd name="T12" fmla="*/ 191 w 1229"/>
                    <a:gd name="T13" fmla="*/ 341 h 706"/>
                    <a:gd name="T14" fmla="*/ 105 w 1229"/>
                    <a:gd name="T15" fmla="*/ 187 h 706"/>
                    <a:gd name="T16" fmla="*/ 43 w 1229"/>
                    <a:gd name="T17" fmla="*/ 7 h 706"/>
                    <a:gd name="T18" fmla="*/ 28 w 1229"/>
                    <a:gd name="T19" fmla="*/ 8 h 7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9" h="706">
                      <a:moveTo>
                        <a:pt x="28" y="8"/>
                      </a:moveTo>
                      <a:cubicBezTo>
                        <a:pt x="0" y="129"/>
                        <a:pt x="72" y="275"/>
                        <a:pt x="139" y="371"/>
                      </a:cubicBezTo>
                      <a:cubicBezTo>
                        <a:pt x="210" y="470"/>
                        <a:pt x="310" y="545"/>
                        <a:pt x="420" y="595"/>
                      </a:cubicBezTo>
                      <a:cubicBezTo>
                        <a:pt x="664" y="706"/>
                        <a:pt x="948" y="698"/>
                        <a:pt x="1199" y="617"/>
                      </a:cubicBezTo>
                      <a:cubicBezTo>
                        <a:pt x="1229" y="608"/>
                        <a:pt x="1217" y="563"/>
                        <a:pt x="1186" y="571"/>
                      </a:cubicBezTo>
                      <a:cubicBezTo>
                        <a:pt x="954" y="630"/>
                        <a:pt x="695" y="637"/>
                        <a:pt x="469" y="549"/>
                      </a:cubicBezTo>
                      <a:cubicBezTo>
                        <a:pt x="360" y="506"/>
                        <a:pt x="262" y="433"/>
                        <a:pt x="191" y="341"/>
                      </a:cubicBezTo>
                      <a:cubicBezTo>
                        <a:pt x="155" y="294"/>
                        <a:pt x="127" y="241"/>
                        <a:pt x="105" y="187"/>
                      </a:cubicBezTo>
                      <a:cubicBezTo>
                        <a:pt x="81" y="128"/>
                        <a:pt x="72" y="63"/>
                        <a:pt x="43" y="7"/>
                      </a:cubicBezTo>
                      <a:cubicBezTo>
                        <a:pt x="40" y="0"/>
                        <a:pt x="30" y="2"/>
                        <a:pt x="2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1"/>
                <p:cNvSpPr/>
                <p:nvPr/>
              </p:nvSpPr>
              <p:spPr bwMode="auto">
                <a:xfrm>
                  <a:off x="6203951" y="5040313"/>
                  <a:ext cx="1285875" cy="706438"/>
                </a:xfrm>
                <a:custGeom>
                  <a:avLst/>
                  <a:gdLst>
                    <a:gd name="T0" fmla="*/ 9 w 1238"/>
                    <a:gd name="T1" fmla="*/ 343 h 681"/>
                    <a:gd name="T2" fmla="*/ 575 w 1238"/>
                    <a:gd name="T3" fmla="*/ 605 h 681"/>
                    <a:gd name="T4" fmla="*/ 1222 w 1238"/>
                    <a:gd name="T5" fmla="*/ 529 h 681"/>
                    <a:gd name="T6" fmla="*/ 1222 w 1238"/>
                    <a:gd name="T7" fmla="*/ 485 h 681"/>
                    <a:gd name="T8" fmla="*/ 968 w 1238"/>
                    <a:gd name="T9" fmla="*/ 314 h 681"/>
                    <a:gd name="T10" fmla="*/ 825 w 1238"/>
                    <a:gd name="T11" fmla="*/ 32 h 681"/>
                    <a:gd name="T12" fmla="*/ 776 w 1238"/>
                    <a:gd name="T13" fmla="*/ 46 h 681"/>
                    <a:gd name="T14" fmla="*/ 921 w 1238"/>
                    <a:gd name="T15" fmla="*/ 340 h 681"/>
                    <a:gd name="T16" fmla="*/ 1196 w 1238"/>
                    <a:gd name="T17" fmla="*/ 529 h 681"/>
                    <a:gd name="T18" fmla="*/ 1196 w 1238"/>
                    <a:gd name="T19" fmla="*/ 485 h 681"/>
                    <a:gd name="T20" fmla="*/ 23 w 1238"/>
                    <a:gd name="T21" fmla="*/ 324 h 681"/>
                    <a:gd name="T22" fmla="*/ 9 w 1238"/>
                    <a:gd name="T23" fmla="*/ 343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38" h="681">
                      <a:moveTo>
                        <a:pt x="9" y="343"/>
                      </a:moveTo>
                      <a:cubicBezTo>
                        <a:pt x="152" y="493"/>
                        <a:pt x="376" y="569"/>
                        <a:pt x="575" y="605"/>
                      </a:cubicBezTo>
                      <a:cubicBezTo>
                        <a:pt x="792" y="644"/>
                        <a:pt x="1024" y="631"/>
                        <a:pt x="1222" y="529"/>
                      </a:cubicBezTo>
                      <a:cubicBezTo>
                        <a:pt x="1238" y="520"/>
                        <a:pt x="1238" y="494"/>
                        <a:pt x="1222" y="485"/>
                      </a:cubicBezTo>
                      <a:cubicBezTo>
                        <a:pt x="1131" y="437"/>
                        <a:pt x="1041" y="387"/>
                        <a:pt x="968" y="314"/>
                      </a:cubicBezTo>
                      <a:cubicBezTo>
                        <a:pt x="889" y="238"/>
                        <a:pt x="847" y="138"/>
                        <a:pt x="825" y="32"/>
                      </a:cubicBezTo>
                      <a:cubicBezTo>
                        <a:pt x="819" y="0"/>
                        <a:pt x="770" y="14"/>
                        <a:pt x="776" y="46"/>
                      </a:cubicBezTo>
                      <a:cubicBezTo>
                        <a:pt x="799" y="157"/>
                        <a:pt x="844" y="256"/>
                        <a:pt x="921" y="340"/>
                      </a:cubicBezTo>
                      <a:cubicBezTo>
                        <a:pt x="997" y="422"/>
                        <a:pt x="1098" y="479"/>
                        <a:pt x="1196" y="529"/>
                      </a:cubicBezTo>
                      <a:cubicBezTo>
                        <a:pt x="1196" y="514"/>
                        <a:pt x="1196" y="500"/>
                        <a:pt x="1196" y="485"/>
                      </a:cubicBezTo>
                      <a:cubicBezTo>
                        <a:pt x="821" y="681"/>
                        <a:pt x="352" y="551"/>
                        <a:pt x="23" y="324"/>
                      </a:cubicBezTo>
                      <a:cubicBezTo>
                        <a:pt x="12" y="316"/>
                        <a:pt x="0" y="333"/>
                        <a:pt x="9" y="3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grpSp>
              <p:nvGrpSpPr>
                <p:cNvPr id="333" name="组合 13"/>
                <p:cNvGrpSpPr/>
                <p:nvPr/>
              </p:nvGrpSpPr>
              <p:grpSpPr>
                <a:xfrm>
                  <a:off x="3517901" y="1225551"/>
                  <a:ext cx="5260975" cy="4090987"/>
                  <a:chOff x="3517901" y="1225551"/>
                  <a:chExt cx="5260975" cy="4090987"/>
                </a:xfrm>
                <a:grpFill/>
              </p:grpSpPr>
              <p:sp>
                <p:nvSpPr>
                  <p:cNvPr id="334" name="Freeform 12"/>
                  <p:cNvSpPr/>
                  <p:nvPr/>
                </p:nvSpPr>
                <p:spPr bwMode="auto">
                  <a:xfrm>
                    <a:off x="7805738" y="2135188"/>
                    <a:ext cx="109538" cy="38100"/>
                  </a:xfrm>
                  <a:custGeom>
                    <a:avLst/>
                    <a:gdLst>
                      <a:gd name="T0" fmla="*/ 6 w 106"/>
                      <a:gd name="T1" fmla="*/ 35 h 37"/>
                      <a:gd name="T2" fmla="*/ 45 w 106"/>
                      <a:gd name="T3" fmla="*/ 33 h 37"/>
                      <a:gd name="T4" fmla="*/ 97 w 106"/>
                      <a:gd name="T5" fmla="*/ 22 h 37"/>
                      <a:gd name="T6" fmla="*/ 97 w 106"/>
                      <a:gd name="T7" fmla="*/ 6 h 37"/>
                      <a:gd name="T8" fmla="*/ 52 w 106"/>
                      <a:gd name="T9" fmla="*/ 6 h 37"/>
                      <a:gd name="T10" fmla="*/ 4 w 106"/>
                      <a:gd name="T11" fmla="*/ 24 h 37"/>
                      <a:gd name="T12" fmla="*/ 6 w 106"/>
                      <a:gd name="T1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37">
                        <a:moveTo>
                          <a:pt x="6" y="35"/>
                        </a:moveTo>
                        <a:cubicBezTo>
                          <a:pt x="20" y="37"/>
                          <a:pt x="32" y="35"/>
                          <a:pt x="45" y="33"/>
                        </a:cubicBezTo>
                        <a:cubicBezTo>
                          <a:pt x="63" y="30"/>
                          <a:pt x="80" y="29"/>
                          <a:pt x="97" y="22"/>
                        </a:cubicBezTo>
                        <a:cubicBezTo>
                          <a:pt x="105" y="19"/>
                          <a:pt x="106" y="9"/>
                          <a:pt x="97" y="6"/>
                        </a:cubicBezTo>
                        <a:cubicBezTo>
                          <a:pt x="81" y="0"/>
                          <a:pt x="68" y="2"/>
                          <a:pt x="52" y="6"/>
                        </a:cubicBezTo>
                        <a:cubicBezTo>
                          <a:pt x="34" y="9"/>
                          <a:pt x="17" y="13"/>
                          <a:pt x="4" y="24"/>
                        </a:cubicBezTo>
                        <a:cubicBezTo>
                          <a:pt x="0" y="27"/>
                          <a:pt x="2" y="34"/>
                          <a:pt x="6" y="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5" name="Freeform 13"/>
                  <p:cNvSpPr/>
                  <p:nvPr/>
                </p:nvSpPr>
                <p:spPr bwMode="auto">
                  <a:xfrm>
                    <a:off x="8018463" y="2144713"/>
                    <a:ext cx="92075" cy="34925"/>
                  </a:xfrm>
                  <a:custGeom>
                    <a:avLst/>
                    <a:gdLst>
                      <a:gd name="T0" fmla="*/ 4 w 89"/>
                      <a:gd name="T1" fmla="*/ 9 h 35"/>
                      <a:gd name="T2" fmla="*/ 79 w 89"/>
                      <a:gd name="T3" fmla="*/ 34 h 35"/>
                      <a:gd name="T4" fmla="*/ 83 w 89"/>
                      <a:gd name="T5" fmla="*/ 20 h 35"/>
                      <a:gd name="T6" fmla="*/ 7 w 89"/>
                      <a:gd name="T7" fmla="*/ 0 h 35"/>
                      <a:gd name="T8" fmla="*/ 4 w 89"/>
                      <a:gd name="T9" fmla="*/ 9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35">
                        <a:moveTo>
                          <a:pt x="4" y="9"/>
                        </a:moveTo>
                        <a:cubicBezTo>
                          <a:pt x="28" y="23"/>
                          <a:pt x="52" y="31"/>
                          <a:pt x="79" y="34"/>
                        </a:cubicBezTo>
                        <a:cubicBezTo>
                          <a:pt x="87" y="35"/>
                          <a:pt x="89" y="24"/>
                          <a:pt x="83" y="20"/>
                        </a:cubicBezTo>
                        <a:cubicBezTo>
                          <a:pt x="59" y="6"/>
                          <a:pt x="34" y="3"/>
                          <a:pt x="7" y="0"/>
                        </a:cubicBezTo>
                        <a:cubicBezTo>
                          <a:pt x="2" y="0"/>
                          <a:pt x="0" y="7"/>
                          <a:pt x="4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6" name="Freeform 14"/>
                  <p:cNvSpPr/>
                  <p:nvPr/>
                </p:nvSpPr>
                <p:spPr bwMode="auto">
                  <a:xfrm>
                    <a:off x="8228013" y="2225676"/>
                    <a:ext cx="107950" cy="61913"/>
                  </a:xfrm>
                  <a:custGeom>
                    <a:avLst/>
                    <a:gdLst>
                      <a:gd name="T0" fmla="*/ 6 w 105"/>
                      <a:gd name="T1" fmla="*/ 10 h 59"/>
                      <a:gd name="T2" fmla="*/ 91 w 105"/>
                      <a:gd name="T3" fmla="*/ 55 h 59"/>
                      <a:gd name="T4" fmla="*/ 99 w 105"/>
                      <a:gd name="T5" fmla="*/ 44 h 59"/>
                      <a:gd name="T6" fmla="*/ 9 w 105"/>
                      <a:gd name="T7" fmla="*/ 1 h 59"/>
                      <a:gd name="T8" fmla="*/ 6 w 105"/>
                      <a:gd name="T9" fmla="*/ 1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59">
                        <a:moveTo>
                          <a:pt x="6" y="10"/>
                        </a:moveTo>
                        <a:cubicBezTo>
                          <a:pt x="35" y="21"/>
                          <a:pt x="64" y="39"/>
                          <a:pt x="91" y="55"/>
                        </a:cubicBezTo>
                        <a:cubicBezTo>
                          <a:pt x="97" y="59"/>
                          <a:pt x="105" y="49"/>
                          <a:pt x="99" y="44"/>
                        </a:cubicBezTo>
                        <a:cubicBezTo>
                          <a:pt x="72" y="20"/>
                          <a:pt x="44" y="7"/>
                          <a:pt x="9" y="1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Freeform 15"/>
                  <p:cNvSpPr/>
                  <p:nvPr/>
                </p:nvSpPr>
                <p:spPr bwMode="auto">
                  <a:xfrm>
                    <a:off x="8421688" y="2389188"/>
                    <a:ext cx="77788" cy="84138"/>
                  </a:xfrm>
                  <a:custGeom>
                    <a:avLst/>
                    <a:gdLst>
                      <a:gd name="T0" fmla="*/ 1 w 75"/>
                      <a:gd name="T1" fmla="*/ 1 h 81"/>
                      <a:gd name="T2" fmla="*/ 14 w 75"/>
                      <a:gd name="T3" fmla="*/ 20 h 81"/>
                      <a:gd name="T4" fmla="*/ 31 w 75"/>
                      <a:gd name="T5" fmla="*/ 42 h 81"/>
                      <a:gd name="T6" fmla="*/ 62 w 75"/>
                      <a:gd name="T7" fmla="*/ 77 h 81"/>
                      <a:gd name="T8" fmla="*/ 72 w 75"/>
                      <a:gd name="T9" fmla="*/ 71 h 81"/>
                      <a:gd name="T10" fmla="*/ 45 w 75"/>
                      <a:gd name="T11" fmla="*/ 35 h 81"/>
                      <a:gd name="T12" fmla="*/ 24 w 75"/>
                      <a:gd name="T13" fmla="*/ 16 h 81"/>
                      <a:gd name="T14" fmla="*/ 2 w 75"/>
                      <a:gd name="T15" fmla="*/ 0 h 81"/>
                      <a:gd name="T16" fmla="*/ 1 w 75"/>
                      <a:gd name="T17" fmla="*/ 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" h="81">
                        <a:moveTo>
                          <a:pt x="1" y="1"/>
                        </a:moveTo>
                        <a:cubicBezTo>
                          <a:pt x="6" y="6"/>
                          <a:pt x="9" y="14"/>
                          <a:pt x="14" y="20"/>
                        </a:cubicBezTo>
                        <a:cubicBezTo>
                          <a:pt x="19" y="27"/>
                          <a:pt x="25" y="35"/>
                          <a:pt x="31" y="42"/>
                        </a:cubicBezTo>
                        <a:cubicBezTo>
                          <a:pt x="41" y="54"/>
                          <a:pt x="51" y="66"/>
                          <a:pt x="62" y="77"/>
                        </a:cubicBezTo>
                        <a:cubicBezTo>
                          <a:pt x="66" y="81"/>
                          <a:pt x="75" y="77"/>
                          <a:pt x="72" y="71"/>
                        </a:cubicBezTo>
                        <a:cubicBezTo>
                          <a:pt x="66" y="57"/>
                          <a:pt x="57" y="46"/>
                          <a:pt x="45" y="35"/>
                        </a:cubicBezTo>
                        <a:cubicBezTo>
                          <a:pt x="38" y="28"/>
                          <a:pt x="31" y="22"/>
                          <a:pt x="24" y="16"/>
                        </a:cubicBezTo>
                        <a:cubicBezTo>
                          <a:pt x="17" y="10"/>
                          <a:pt x="8" y="6"/>
                          <a:pt x="2" y="0"/>
                        </a:cubicBezTo>
                        <a:cubicBezTo>
                          <a:pt x="1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8" name="Freeform 16"/>
                  <p:cNvSpPr/>
                  <p:nvPr/>
                </p:nvSpPr>
                <p:spPr bwMode="auto">
                  <a:xfrm>
                    <a:off x="8572501" y="2570163"/>
                    <a:ext cx="60325" cy="90488"/>
                  </a:xfrm>
                  <a:custGeom>
                    <a:avLst/>
                    <a:gdLst>
                      <a:gd name="T0" fmla="*/ 3 w 57"/>
                      <a:gd name="T1" fmla="*/ 10 h 88"/>
                      <a:gd name="T2" fmla="*/ 47 w 57"/>
                      <a:gd name="T3" fmla="*/ 83 h 88"/>
                      <a:gd name="T4" fmla="*/ 55 w 57"/>
                      <a:gd name="T5" fmla="*/ 77 h 88"/>
                      <a:gd name="T6" fmla="*/ 11 w 57"/>
                      <a:gd name="T7" fmla="*/ 5 h 88"/>
                      <a:gd name="T8" fmla="*/ 3 w 57"/>
                      <a:gd name="T9" fmla="*/ 1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88">
                        <a:moveTo>
                          <a:pt x="3" y="10"/>
                        </a:moveTo>
                        <a:cubicBezTo>
                          <a:pt x="17" y="35"/>
                          <a:pt x="27" y="63"/>
                          <a:pt x="47" y="83"/>
                        </a:cubicBezTo>
                        <a:cubicBezTo>
                          <a:pt x="51" y="88"/>
                          <a:pt x="57" y="82"/>
                          <a:pt x="55" y="77"/>
                        </a:cubicBezTo>
                        <a:cubicBezTo>
                          <a:pt x="44" y="51"/>
                          <a:pt x="28" y="27"/>
                          <a:pt x="11" y="5"/>
                        </a:cubicBezTo>
                        <a:cubicBezTo>
                          <a:pt x="8" y="0"/>
                          <a:pt x="0" y="4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9" name="Freeform 17"/>
                  <p:cNvSpPr/>
                  <p:nvPr/>
                </p:nvSpPr>
                <p:spPr bwMode="auto">
                  <a:xfrm>
                    <a:off x="8664576" y="2767013"/>
                    <a:ext cx="42863" cy="88900"/>
                  </a:xfrm>
                  <a:custGeom>
                    <a:avLst/>
                    <a:gdLst>
                      <a:gd name="T0" fmla="*/ 3 w 41"/>
                      <a:gd name="T1" fmla="*/ 7 h 86"/>
                      <a:gd name="T2" fmla="*/ 30 w 41"/>
                      <a:gd name="T3" fmla="*/ 79 h 86"/>
                      <a:gd name="T4" fmla="*/ 40 w 41"/>
                      <a:gd name="T5" fmla="*/ 76 h 86"/>
                      <a:gd name="T6" fmla="*/ 9 w 41"/>
                      <a:gd name="T7" fmla="*/ 4 h 86"/>
                      <a:gd name="T8" fmla="*/ 3 w 41"/>
                      <a:gd name="T9" fmla="*/ 7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86">
                        <a:moveTo>
                          <a:pt x="3" y="7"/>
                        </a:moveTo>
                        <a:cubicBezTo>
                          <a:pt x="16" y="29"/>
                          <a:pt x="21" y="56"/>
                          <a:pt x="30" y="79"/>
                        </a:cubicBezTo>
                        <a:cubicBezTo>
                          <a:pt x="32" y="86"/>
                          <a:pt x="41" y="83"/>
                          <a:pt x="40" y="76"/>
                        </a:cubicBezTo>
                        <a:cubicBezTo>
                          <a:pt x="36" y="48"/>
                          <a:pt x="25" y="27"/>
                          <a:pt x="9" y="4"/>
                        </a:cubicBezTo>
                        <a:cubicBezTo>
                          <a:pt x="7" y="0"/>
                          <a:pt x="0" y="3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0" name="Freeform 18"/>
                  <p:cNvSpPr/>
                  <p:nvPr/>
                </p:nvSpPr>
                <p:spPr bwMode="auto">
                  <a:xfrm>
                    <a:off x="8740776" y="2992438"/>
                    <a:ext cx="26988" cy="107950"/>
                  </a:xfrm>
                  <a:custGeom>
                    <a:avLst/>
                    <a:gdLst>
                      <a:gd name="T0" fmla="*/ 2 w 27"/>
                      <a:gd name="T1" fmla="*/ 7 h 104"/>
                      <a:gd name="T2" fmla="*/ 17 w 27"/>
                      <a:gd name="T3" fmla="*/ 100 h 104"/>
                      <a:gd name="T4" fmla="*/ 23 w 27"/>
                      <a:gd name="T5" fmla="*/ 100 h 104"/>
                      <a:gd name="T6" fmla="*/ 9 w 27"/>
                      <a:gd name="T7" fmla="*/ 4 h 104"/>
                      <a:gd name="T8" fmla="*/ 2 w 27"/>
                      <a:gd name="T9" fmla="*/ 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104">
                        <a:moveTo>
                          <a:pt x="2" y="7"/>
                        </a:moveTo>
                        <a:cubicBezTo>
                          <a:pt x="14" y="36"/>
                          <a:pt x="13" y="68"/>
                          <a:pt x="17" y="100"/>
                        </a:cubicBezTo>
                        <a:cubicBezTo>
                          <a:pt x="17" y="104"/>
                          <a:pt x="23" y="104"/>
                          <a:pt x="23" y="100"/>
                        </a:cubicBezTo>
                        <a:cubicBezTo>
                          <a:pt x="27" y="67"/>
                          <a:pt x="24" y="33"/>
                          <a:pt x="9" y="4"/>
                        </a:cubicBezTo>
                        <a:cubicBezTo>
                          <a:pt x="7" y="0"/>
                          <a:pt x="0" y="3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1" name="Freeform 19"/>
                  <p:cNvSpPr/>
                  <p:nvPr/>
                </p:nvSpPr>
                <p:spPr bwMode="auto">
                  <a:xfrm>
                    <a:off x="8753476" y="3206751"/>
                    <a:ext cx="25400" cy="80963"/>
                  </a:xfrm>
                  <a:custGeom>
                    <a:avLst/>
                    <a:gdLst>
                      <a:gd name="T0" fmla="*/ 13 w 24"/>
                      <a:gd name="T1" fmla="*/ 2 h 78"/>
                      <a:gd name="T2" fmla="*/ 4 w 24"/>
                      <a:gd name="T3" fmla="*/ 32 h 78"/>
                      <a:gd name="T4" fmla="*/ 2 w 24"/>
                      <a:gd name="T5" fmla="*/ 46 h 78"/>
                      <a:gd name="T6" fmla="*/ 0 w 24"/>
                      <a:gd name="T7" fmla="*/ 66 h 78"/>
                      <a:gd name="T8" fmla="*/ 13 w 24"/>
                      <a:gd name="T9" fmla="*/ 71 h 78"/>
                      <a:gd name="T10" fmla="*/ 23 w 24"/>
                      <a:gd name="T11" fmla="*/ 39 h 78"/>
                      <a:gd name="T12" fmla="*/ 15 w 24"/>
                      <a:gd name="T13" fmla="*/ 2 h 78"/>
                      <a:gd name="T14" fmla="*/ 13 w 24"/>
                      <a:gd name="T15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78">
                        <a:moveTo>
                          <a:pt x="13" y="2"/>
                        </a:moveTo>
                        <a:cubicBezTo>
                          <a:pt x="9" y="12"/>
                          <a:pt x="6" y="21"/>
                          <a:pt x="4" y="32"/>
                        </a:cubicBezTo>
                        <a:cubicBezTo>
                          <a:pt x="3" y="37"/>
                          <a:pt x="2" y="41"/>
                          <a:pt x="2" y="46"/>
                        </a:cubicBezTo>
                        <a:cubicBezTo>
                          <a:pt x="1" y="53"/>
                          <a:pt x="1" y="59"/>
                          <a:pt x="0" y="66"/>
                        </a:cubicBezTo>
                        <a:cubicBezTo>
                          <a:pt x="0" y="72"/>
                          <a:pt x="9" y="78"/>
                          <a:pt x="13" y="71"/>
                        </a:cubicBezTo>
                        <a:cubicBezTo>
                          <a:pt x="18" y="60"/>
                          <a:pt x="21" y="52"/>
                          <a:pt x="23" y="39"/>
                        </a:cubicBezTo>
                        <a:cubicBezTo>
                          <a:pt x="24" y="25"/>
                          <a:pt x="20" y="15"/>
                          <a:pt x="15" y="2"/>
                        </a:cubicBezTo>
                        <a:cubicBezTo>
                          <a:pt x="15" y="0"/>
                          <a:pt x="13" y="1"/>
                          <a:pt x="1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2" name="Freeform 20"/>
                  <p:cNvSpPr/>
                  <p:nvPr/>
                </p:nvSpPr>
                <p:spPr bwMode="auto">
                  <a:xfrm>
                    <a:off x="8672513" y="3368676"/>
                    <a:ext cx="61913" cy="100013"/>
                  </a:xfrm>
                  <a:custGeom>
                    <a:avLst/>
                    <a:gdLst>
                      <a:gd name="T0" fmla="*/ 46 w 61"/>
                      <a:gd name="T1" fmla="*/ 3 h 97"/>
                      <a:gd name="T2" fmla="*/ 6 w 61"/>
                      <a:gd name="T3" fmla="*/ 81 h 97"/>
                      <a:gd name="T4" fmla="*/ 20 w 61"/>
                      <a:gd name="T5" fmla="*/ 91 h 97"/>
                      <a:gd name="T6" fmla="*/ 52 w 61"/>
                      <a:gd name="T7" fmla="*/ 51 h 97"/>
                      <a:gd name="T8" fmla="*/ 53 w 61"/>
                      <a:gd name="T9" fmla="*/ 3 h 97"/>
                      <a:gd name="T10" fmla="*/ 46 w 61"/>
                      <a:gd name="T11" fmla="*/ 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97">
                        <a:moveTo>
                          <a:pt x="46" y="3"/>
                        </a:moveTo>
                        <a:cubicBezTo>
                          <a:pt x="33" y="29"/>
                          <a:pt x="23" y="57"/>
                          <a:pt x="6" y="81"/>
                        </a:cubicBezTo>
                        <a:cubicBezTo>
                          <a:pt x="0" y="89"/>
                          <a:pt x="13" y="97"/>
                          <a:pt x="20" y="91"/>
                        </a:cubicBezTo>
                        <a:cubicBezTo>
                          <a:pt x="34" y="80"/>
                          <a:pt x="45" y="69"/>
                          <a:pt x="52" y="51"/>
                        </a:cubicBezTo>
                        <a:cubicBezTo>
                          <a:pt x="58" y="35"/>
                          <a:pt x="61" y="20"/>
                          <a:pt x="53" y="3"/>
                        </a:cubicBezTo>
                        <a:cubicBezTo>
                          <a:pt x="52" y="0"/>
                          <a:pt x="47" y="1"/>
                          <a:pt x="4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3" name="Freeform 21"/>
                  <p:cNvSpPr/>
                  <p:nvPr/>
                </p:nvSpPr>
                <p:spPr bwMode="auto">
                  <a:xfrm>
                    <a:off x="8559801" y="3544888"/>
                    <a:ext cx="68263" cy="84138"/>
                  </a:xfrm>
                  <a:custGeom>
                    <a:avLst/>
                    <a:gdLst>
                      <a:gd name="T0" fmla="*/ 51 w 66"/>
                      <a:gd name="T1" fmla="*/ 4 h 81"/>
                      <a:gd name="T2" fmla="*/ 24 w 66"/>
                      <a:gd name="T3" fmla="*/ 33 h 81"/>
                      <a:gd name="T4" fmla="*/ 14 w 66"/>
                      <a:gd name="T5" fmla="*/ 46 h 81"/>
                      <a:gd name="T6" fmla="*/ 5 w 66"/>
                      <a:gd name="T7" fmla="*/ 62 h 81"/>
                      <a:gd name="T8" fmla="*/ 18 w 66"/>
                      <a:gd name="T9" fmla="*/ 75 h 81"/>
                      <a:gd name="T10" fmla="*/ 32 w 66"/>
                      <a:gd name="T11" fmla="*/ 65 h 81"/>
                      <a:gd name="T12" fmla="*/ 45 w 66"/>
                      <a:gd name="T13" fmla="*/ 49 h 81"/>
                      <a:gd name="T14" fmla="*/ 63 w 66"/>
                      <a:gd name="T15" fmla="*/ 11 h 81"/>
                      <a:gd name="T16" fmla="*/ 51 w 66"/>
                      <a:gd name="T17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6" h="81">
                        <a:moveTo>
                          <a:pt x="51" y="4"/>
                        </a:moveTo>
                        <a:cubicBezTo>
                          <a:pt x="41" y="13"/>
                          <a:pt x="32" y="22"/>
                          <a:pt x="24" y="33"/>
                        </a:cubicBezTo>
                        <a:cubicBezTo>
                          <a:pt x="21" y="37"/>
                          <a:pt x="17" y="41"/>
                          <a:pt x="14" y="46"/>
                        </a:cubicBezTo>
                        <a:cubicBezTo>
                          <a:pt x="10" y="51"/>
                          <a:pt x="9" y="57"/>
                          <a:pt x="5" y="62"/>
                        </a:cubicBezTo>
                        <a:cubicBezTo>
                          <a:pt x="0" y="70"/>
                          <a:pt x="10" y="81"/>
                          <a:pt x="18" y="75"/>
                        </a:cubicBezTo>
                        <a:cubicBezTo>
                          <a:pt x="22" y="72"/>
                          <a:pt x="29" y="69"/>
                          <a:pt x="32" y="65"/>
                        </a:cubicBezTo>
                        <a:cubicBezTo>
                          <a:pt x="37" y="60"/>
                          <a:pt x="41" y="55"/>
                          <a:pt x="45" y="49"/>
                        </a:cubicBezTo>
                        <a:cubicBezTo>
                          <a:pt x="53" y="37"/>
                          <a:pt x="59" y="25"/>
                          <a:pt x="63" y="11"/>
                        </a:cubicBezTo>
                        <a:cubicBezTo>
                          <a:pt x="66" y="4"/>
                          <a:pt x="56" y="0"/>
                          <a:pt x="5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4" name="Freeform 22"/>
                  <p:cNvSpPr/>
                  <p:nvPr/>
                </p:nvSpPr>
                <p:spPr bwMode="auto">
                  <a:xfrm>
                    <a:off x="8374063" y="3732213"/>
                    <a:ext cx="80963" cy="65088"/>
                  </a:xfrm>
                  <a:custGeom>
                    <a:avLst/>
                    <a:gdLst>
                      <a:gd name="T0" fmla="*/ 66 w 79"/>
                      <a:gd name="T1" fmla="*/ 3 h 62"/>
                      <a:gd name="T2" fmla="*/ 35 w 79"/>
                      <a:gd name="T3" fmla="*/ 23 h 62"/>
                      <a:gd name="T4" fmla="*/ 6 w 79"/>
                      <a:gd name="T5" fmla="*/ 48 h 62"/>
                      <a:gd name="T6" fmla="*/ 14 w 79"/>
                      <a:gd name="T7" fmla="*/ 58 h 62"/>
                      <a:gd name="T8" fmla="*/ 45 w 79"/>
                      <a:gd name="T9" fmla="*/ 38 h 62"/>
                      <a:gd name="T10" fmla="*/ 73 w 79"/>
                      <a:gd name="T11" fmla="*/ 13 h 62"/>
                      <a:gd name="T12" fmla="*/ 66 w 79"/>
                      <a:gd name="T13" fmla="*/ 3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9" h="62">
                        <a:moveTo>
                          <a:pt x="66" y="3"/>
                        </a:moveTo>
                        <a:cubicBezTo>
                          <a:pt x="55" y="9"/>
                          <a:pt x="45" y="15"/>
                          <a:pt x="35" y="23"/>
                        </a:cubicBezTo>
                        <a:cubicBezTo>
                          <a:pt x="25" y="31"/>
                          <a:pt x="16" y="39"/>
                          <a:pt x="6" y="48"/>
                        </a:cubicBezTo>
                        <a:cubicBezTo>
                          <a:pt x="0" y="53"/>
                          <a:pt x="8" y="62"/>
                          <a:pt x="14" y="58"/>
                        </a:cubicBezTo>
                        <a:cubicBezTo>
                          <a:pt x="25" y="52"/>
                          <a:pt x="35" y="46"/>
                          <a:pt x="45" y="38"/>
                        </a:cubicBezTo>
                        <a:cubicBezTo>
                          <a:pt x="55" y="30"/>
                          <a:pt x="64" y="21"/>
                          <a:pt x="73" y="13"/>
                        </a:cubicBezTo>
                        <a:cubicBezTo>
                          <a:pt x="79" y="9"/>
                          <a:pt x="72" y="0"/>
                          <a:pt x="6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5" name="Freeform 23"/>
                  <p:cNvSpPr/>
                  <p:nvPr/>
                </p:nvSpPr>
                <p:spPr bwMode="auto">
                  <a:xfrm>
                    <a:off x="7953376" y="3932238"/>
                    <a:ext cx="93663" cy="30163"/>
                  </a:xfrm>
                  <a:custGeom>
                    <a:avLst/>
                    <a:gdLst>
                      <a:gd name="T0" fmla="*/ 82 w 91"/>
                      <a:gd name="T1" fmla="*/ 1 h 30"/>
                      <a:gd name="T2" fmla="*/ 42 w 91"/>
                      <a:gd name="T3" fmla="*/ 5 h 30"/>
                      <a:gd name="T4" fmla="*/ 9 w 91"/>
                      <a:gd name="T5" fmla="*/ 11 h 30"/>
                      <a:gd name="T6" fmla="*/ 9 w 91"/>
                      <a:gd name="T7" fmla="*/ 28 h 30"/>
                      <a:gd name="T8" fmla="*/ 45 w 91"/>
                      <a:gd name="T9" fmla="*/ 27 h 30"/>
                      <a:gd name="T10" fmla="*/ 86 w 91"/>
                      <a:gd name="T11" fmla="*/ 9 h 30"/>
                      <a:gd name="T12" fmla="*/ 82 w 91"/>
                      <a:gd name="T13" fmla="*/ 1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30">
                        <a:moveTo>
                          <a:pt x="82" y="1"/>
                        </a:moveTo>
                        <a:cubicBezTo>
                          <a:pt x="69" y="3"/>
                          <a:pt x="55" y="3"/>
                          <a:pt x="42" y="5"/>
                        </a:cubicBezTo>
                        <a:cubicBezTo>
                          <a:pt x="31" y="6"/>
                          <a:pt x="20" y="9"/>
                          <a:pt x="9" y="11"/>
                        </a:cubicBezTo>
                        <a:cubicBezTo>
                          <a:pt x="0" y="13"/>
                          <a:pt x="0" y="27"/>
                          <a:pt x="9" y="28"/>
                        </a:cubicBezTo>
                        <a:cubicBezTo>
                          <a:pt x="22" y="30"/>
                          <a:pt x="32" y="30"/>
                          <a:pt x="45" y="27"/>
                        </a:cubicBezTo>
                        <a:cubicBezTo>
                          <a:pt x="60" y="23"/>
                          <a:pt x="72" y="15"/>
                          <a:pt x="86" y="9"/>
                        </a:cubicBezTo>
                        <a:cubicBezTo>
                          <a:pt x="91" y="7"/>
                          <a:pt x="87" y="0"/>
                          <a:pt x="8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6" name="Freeform 24"/>
                  <p:cNvSpPr/>
                  <p:nvPr/>
                </p:nvSpPr>
                <p:spPr bwMode="auto">
                  <a:xfrm>
                    <a:off x="7991476" y="3992563"/>
                    <a:ext cx="65088" cy="77788"/>
                  </a:xfrm>
                  <a:custGeom>
                    <a:avLst/>
                    <a:gdLst>
                      <a:gd name="T0" fmla="*/ 2 w 63"/>
                      <a:gd name="T1" fmla="*/ 6 h 74"/>
                      <a:gd name="T2" fmla="*/ 12 w 63"/>
                      <a:gd name="T3" fmla="*/ 18 h 74"/>
                      <a:gd name="T4" fmla="*/ 24 w 63"/>
                      <a:gd name="T5" fmla="*/ 34 h 74"/>
                      <a:gd name="T6" fmla="*/ 36 w 63"/>
                      <a:gd name="T7" fmla="*/ 51 h 74"/>
                      <a:gd name="T8" fmla="*/ 47 w 63"/>
                      <a:gd name="T9" fmla="*/ 66 h 74"/>
                      <a:gd name="T10" fmla="*/ 61 w 63"/>
                      <a:gd name="T11" fmla="*/ 60 h 74"/>
                      <a:gd name="T12" fmla="*/ 37 w 63"/>
                      <a:gd name="T13" fmla="*/ 16 h 74"/>
                      <a:gd name="T14" fmla="*/ 18 w 63"/>
                      <a:gd name="T15" fmla="*/ 3 h 74"/>
                      <a:gd name="T16" fmla="*/ 3 w 63"/>
                      <a:gd name="T17" fmla="*/ 2 h 74"/>
                      <a:gd name="T18" fmla="*/ 2 w 63"/>
                      <a:gd name="T19" fmla="*/ 6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3" h="74">
                        <a:moveTo>
                          <a:pt x="2" y="6"/>
                        </a:moveTo>
                        <a:cubicBezTo>
                          <a:pt x="6" y="7"/>
                          <a:pt x="10" y="15"/>
                          <a:pt x="12" y="18"/>
                        </a:cubicBezTo>
                        <a:cubicBezTo>
                          <a:pt x="15" y="24"/>
                          <a:pt x="20" y="29"/>
                          <a:pt x="24" y="34"/>
                        </a:cubicBezTo>
                        <a:cubicBezTo>
                          <a:pt x="29" y="39"/>
                          <a:pt x="32" y="45"/>
                          <a:pt x="36" y="51"/>
                        </a:cubicBezTo>
                        <a:cubicBezTo>
                          <a:pt x="39" y="56"/>
                          <a:pt x="44" y="60"/>
                          <a:pt x="47" y="66"/>
                        </a:cubicBezTo>
                        <a:cubicBezTo>
                          <a:pt x="51" y="74"/>
                          <a:pt x="63" y="68"/>
                          <a:pt x="61" y="60"/>
                        </a:cubicBezTo>
                        <a:cubicBezTo>
                          <a:pt x="57" y="43"/>
                          <a:pt x="50" y="29"/>
                          <a:pt x="37" y="16"/>
                        </a:cubicBezTo>
                        <a:cubicBezTo>
                          <a:pt x="32" y="10"/>
                          <a:pt x="26" y="6"/>
                          <a:pt x="18" y="3"/>
                        </a:cubicBezTo>
                        <a:cubicBezTo>
                          <a:pt x="13" y="0"/>
                          <a:pt x="8" y="1"/>
                          <a:pt x="3" y="2"/>
                        </a:cubicBezTo>
                        <a:cubicBezTo>
                          <a:pt x="0" y="2"/>
                          <a:pt x="0" y="6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7" name="Freeform 25"/>
                  <p:cNvSpPr/>
                  <p:nvPr/>
                </p:nvSpPr>
                <p:spPr bwMode="auto">
                  <a:xfrm>
                    <a:off x="8085138" y="4160838"/>
                    <a:ext cx="26988" cy="95250"/>
                  </a:xfrm>
                  <a:custGeom>
                    <a:avLst/>
                    <a:gdLst>
                      <a:gd name="T0" fmla="*/ 0 w 26"/>
                      <a:gd name="T1" fmla="*/ 8 h 91"/>
                      <a:gd name="T2" fmla="*/ 6 w 26"/>
                      <a:gd name="T3" fmla="*/ 83 h 91"/>
                      <a:gd name="T4" fmla="*/ 22 w 26"/>
                      <a:gd name="T5" fmla="*/ 83 h 91"/>
                      <a:gd name="T6" fmla="*/ 13 w 26"/>
                      <a:gd name="T7" fmla="*/ 5 h 91"/>
                      <a:gd name="T8" fmla="*/ 0 w 26"/>
                      <a:gd name="T9" fmla="*/ 8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91">
                        <a:moveTo>
                          <a:pt x="0" y="8"/>
                        </a:moveTo>
                        <a:cubicBezTo>
                          <a:pt x="1" y="33"/>
                          <a:pt x="2" y="59"/>
                          <a:pt x="6" y="83"/>
                        </a:cubicBezTo>
                        <a:cubicBezTo>
                          <a:pt x="8" y="91"/>
                          <a:pt x="20" y="91"/>
                          <a:pt x="22" y="83"/>
                        </a:cubicBezTo>
                        <a:cubicBezTo>
                          <a:pt x="26" y="58"/>
                          <a:pt x="26" y="27"/>
                          <a:pt x="13" y="5"/>
                        </a:cubicBezTo>
                        <a:cubicBezTo>
                          <a:pt x="9" y="0"/>
                          <a:pt x="0" y="2"/>
                          <a:pt x="0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8" name="Freeform 26"/>
                  <p:cNvSpPr/>
                  <p:nvPr/>
                </p:nvSpPr>
                <p:spPr bwMode="auto">
                  <a:xfrm>
                    <a:off x="8034338" y="4348163"/>
                    <a:ext cx="44450" cy="106363"/>
                  </a:xfrm>
                  <a:custGeom>
                    <a:avLst/>
                    <a:gdLst>
                      <a:gd name="T0" fmla="*/ 8 w 43"/>
                      <a:gd name="T1" fmla="*/ 99 h 102"/>
                      <a:gd name="T2" fmla="*/ 32 w 43"/>
                      <a:gd name="T3" fmla="*/ 61 h 102"/>
                      <a:gd name="T4" fmla="*/ 42 w 43"/>
                      <a:gd name="T5" fmla="*/ 9 h 102"/>
                      <a:gd name="T6" fmla="*/ 27 w 43"/>
                      <a:gd name="T7" fmla="*/ 7 h 102"/>
                      <a:gd name="T8" fmla="*/ 13 w 43"/>
                      <a:gd name="T9" fmla="*/ 50 h 102"/>
                      <a:gd name="T10" fmla="*/ 1 w 43"/>
                      <a:gd name="T11" fmla="*/ 95 h 102"/>
                      <a:gd name="T12" fmla="*/ 8 w 43"/>
                      <a:gd name="T13" fmla="*/ 99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102">
                        <a:moveTo>
                          <a:pt x="8" y="99"/>
                        </a:moveTo>
                        <a:cubicBezTo>
                          <a:pt x="19" y="87"/>
                          <a:pt x="26" y="76"/>
                          <a:pt x="32" y="61"/>
                        </a:cubicBezTo>
                        <a:cubicBezTo>
                          <a:pt x="38" y="44"/>
                          <a:pt x="40" y="27"/>
                          <a:pt x="42" y="9"/>
                        </a:cubicBezTo>
                        <a:cubicBezTo>
                          <a:pt x="43" y="0"/>
                          <a:pt x="30" y="0"/>
                          <a:pt x="27" y="7"/>
                        </a:cubicBezTo>
                        <a:cubicBezTo>
                          <a:pt x="21" y="22"/>
                          <a:pt x="16" y="35"/>
                          <a:pt x="13" y="50"/>
                        </a:cubicBezTo>
                        <a:cubicBezTo>
                          <a:pt x="9" y="64"/>
                          <a:pt x="7" y="81"/>
                          <a:pt x="1" y="95"/>
                        </a:cubicBezTo>
                        <a:cubicBezTo>
                          <a:pt x="0" y="99"/>
                          <a:pt x="6" y="102"/>
                          <a:pt x="8" y="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9" name="Freeform 27"/>
                  <p:cNvSpPr/>
                  <p:nvPr/>
                </p:nvSpPr>
                <p:spPr bwMode="auto">
                  <a:xfrm>
                    <a:off x="7883526" y="4581526"/>
                    <a:ext cx="80963" cy="74613"/>
                  </a:xfrm>
                  <a:custGeom>
                    <a:avLst/>
                    <a:gdLst>
                      <a:gd name="T0" fmla="*/ 7 w 78"/>
                      <a:gd name="T1" fmla="*/ 69 h 72"/>
                      <a:gd name="T2" fmla="*/ 45 w 78"/>
                      <a:gd name="T3" fmla="*/ 47 h 72"/>
                      <a:gd name="T4" fmla="*/ 75 w 78"/>
                      <a:gd name="T5" fmla="*/ 11 h 72"/>
                      <a:gd name="T6" fmla="*/ 67 w 78"/>
                      <a:gd name="T7" fmla="*/ 5 h 72"/>
                      <a:gd name="T8" fmla="*/ 37 w 78"/>
                      <a:gd name="T9" fmla="*/ 33 h 72"/>
                      <a:gd name="T10" fmla="*/ 4 w 78"/>
                      <a:gd name="T11" fmla="*/ 63 h 72"/>
                      <a:gd name="T12" fmla="*/ 7 w 78"/>
                      <a:gd name="T13" fmla="*/ 69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72">
                        <a:moveTo>
                          <a:pt x="7" y="69"/>
                        </a:moveTo>
                        <a:cubicBezTo>
                          <a:pt x="20" y="62"/>
                          <a:pt x="33" y="56"/>
                          <a:pt x="45" y="47"/>
                        </a:cubicBezTo>
                        <a:cubicBezTo>
                          <a:pt x="57" y="37"/>
                          <a:pt x="68" y="26"/>
                          <a:pt x="75" y="11"/>
                        </a:cubicBezTo>
                        <a:cubicBezTo>
                          <a:pt x="78" y="6"/>
                          <a:pt x="71" y="0"/>
                          <a:pt x="67" y="5"/>
                        </a:cubicBezTo>
                        <a:cubicBezTo>
                          <a:pt x="57" y="15"/>
                          <a:pt x="47" y="24"/>
                          <a:pt x="37" y="33"/>
                        </a:cubicBezTo>
                        <a:cubicBezTo>
                          <a:pt x="26" y="43"/>
                          <a:pt x="15" y="55"/>
                          <a:pt x="4" y="63"/>
                        </a:cubicBezTo>
                        <a:cubicBezTo>
                          <a:pt x="0" y="66"/>
                          <a:pt x="3" y="72"/>
                          <a:pt x="7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0" name="Freeform 28"/>
                  <p:cNvSpPr/>
                  <p:nvPr/>
                </p:nvSpPr>
                <p:spPr bwMode="auto">
                  <a:xfrm>
                    <a:off x="7666038" y="4762501"/>
                    <a:ext cx="120650" cy="58738"/>
                  </a:xfrm>
                  <a:custGeom>
                    <a:avLst/>
                    <a:gdLst>
                      <a:gd name="T0" fmla="*/ 6 w 117"/>
                      <a:gd name="T1" fmla="*/ 56 h 56"/>
                      <a:gd name="T2" fmla="*/ 111 w 117"/>
                      <a:gd name="T3" fmla="*/ 13 h 56"/>
                      <a:gd name="T4" fmla="*/ 105 w 117"/>
                      <a:gd name="T5" fmla="*/ 2 h 56"/>
                      <a:gd name="T6" fmla="*/ 5 w 117"/>
                      <a:gd name="T7" fmla="*/ 48 h 56"/>
                      <a:gd name="T8" fmla="*/ 6 w 117"/>
                      <a:gd name="T9" fmla="*/ 5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56">
                        <a:moveTo>
                          <a:pt x="6" y="56"/>
                        </a:moveTo>
                        <a:cubicBezTo>
                          <a:pt x="44" y="51"/>
                          <a:pt x="81" y="37"/>
                          <a:pt x="111" y="13"/>
                        </a:cubicBezTo>
                        <a:cubicBezTo>
                          <a:pt x="117" y="9"/>
                          <a:pt x="111" y="0"/>
                          <a:pt x="105" y="2"/>
                        </a:cubicBezTo>
                        <a:cubicBezTo>
                          <a:pt x="70" y="12"/>
                          <a:pt x="40" y="36"/>
                          <a:pt x="5" y="48"/>
                        </a:cubicBezTo>
                        <a:cubicBezTo>
                          <a:pt x="0" y="49"/>
                          <a:pt x="1" y="56"/>
                          <a:pt x="6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Freeform 29"/>
                  <p:cNvSpPr/>
                  <p:nvPr/>
                </p:nvSpPr>
                <p:spPr bwMode="auto">
                  <a:xfrm>
                    <a:off x="7434263" y="4868863"/>
                    <a:ext cx="123825" cy="47625"/>
                  </a:xfrm>
                  <a:custGeom>
                    <a:avLst/>
                    <a:gdLst>
                      <a:gd name="T0" fmla="*/ 4 w 120"/>
                      <a:gd name="T1" fmla="*/ 46 h 46"/>
                      <a:gd name="T2" fmla="*/ 117 w 120"/>
                      <a:gd name="T3" fmla="*/ 10 h 46"/>
                      <a:gd name="T4" fmla="*/ 112 w 120"/>
                      <a:gd name="T5" fmla="*/ 2 h 46"/>
                      <a:gd name="T6" fmla="*/ 3 w 120"/>
                      <a:gd name="T7" fmla="*/ 39 h 46"/>
                      <a:gd name="T8" fmla="*/ 4 w 120"/>
                      <a:gd name="T9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0" h="46">
                        <a:moveTo>
                          <a:pt x="4" y="46"/>
                        </a:moveTo>
                        <a:cubicBezTo>
                          <a:pt x="43" y="44"/>
                          <a:pt x="86" y="36"/>
                          <a:pt x="117" y="10"/>
                        </a:cubicBezTo>
                        <a:cubicBezTo>
                          <a:pt x="120" y="7"/>
                          <a:pt x="116" y="0"/>
                          <a:pt x="112" y="2"/>
                        </a:cubicBezTo>
                        <a:cubicBezTo>
                          <a:pt x="75" y="14"/>
                          <a:pt x="40" y="27"/>
                          <a:pt x="3" y="39"/>
                        </a:cubicBezTo>
                        <a:cubicBezTo>
                          <a:pt x="0" y="40"/>
                          <a:pt x="0" y="46"/>
                          <a:pt x="4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2" name="Freeform 30"/>
                  <p:cNvSpPr/>
                  <p:nvPr/>
                </p:nvSpPr>
                <p:spPr bwMode="auto">
                  <a:xfrm>
                    <a:off x="7192963" y="4932363"/>
                    <a:ext cx="153988" cy="38100"/>
                  </a:xfrm>
                  <a:custGeom>
                    <a:avLst/>
                    <a:gdLst>
                      <a:gd name="T0" fmla="*/ 6 w 148"/>
                      <a:gd name="T1" fmla="*/ 36 h 37"/>
                      <a:gd name="T2" fmla="*/ 137 w 148"/>
                      <a:gd name="T3" fmla="*/ 20 h 37"/>
                      <a:gd name="T4" fmla="*/ 133 w 148"/>
                      <a:gd name="T5" fmla="*/ 3 h 37"/>
                      <a:gd name="T6" fmla="*/ 3 w 148"/>
                      <a:gd name="T7" fmla="*/ 31 h 37"/>
                      <a:gd name="T8" fmla="*/ 6 w 148"/>
                      <a:gd name="T9" fmla="*/ 36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" h="37">
                        <a:moveTo>
                          <a:pt x="6" y="36"/>
                        </a:moveTo>
                        <a:cubicBezTo>
                          <a:pt x="51" y="28"/>
                          <a:pt x="94" y="36"/>
                          <a:pt x="137" y="20"/>
                        </a:cubicBezTo>
                        <a:cubicBezTo>
                          <a:pt x="148" y="16"/>
                          <a:pt x="144" y="0"/>
                          <a:pt x="133" y="3"/>
                        </a:cubicBezTo>
                        <a:cubicBezTo>
                          <a:pt x="88" y="13"/>
                          <a:pt x="46" y="13"/>
                          <a:pt x="3" y="31"/>
                        </a:cubicBezTo>
                        <a:cubicBezTo>
                          <a:pt x="0" y="32"/>
                          <a:pt x="2" y="37"/>
                          <a:pt x="6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3" name="Freeform 31"/>
                  <p:cNvSpPr/>
                  <p:nvPr/>
                </p:nvSpPr>
                <p:spPr bwMode="auto">
                  <a:xfrm>
                    <a:off x="6989763" y="4945063"/>
                    <a:ext cx="88900" cy="22225"/>
                  </a:xfrm>
                  <a:custGeom>
                    <a:avLst/>
                    <a:gdLst>
                      <a:gd name="T0" fmla="*/ 4 w 86"/>
                      <a:gd name="T1" fmla="*/ 18 h 22"/>
                      <a:gd name="T2" fmla="*/ 80 w 86"/>
                      <a:gd name="T3" fmla="*/ 10 h 22"/>
                      <a:gd name="T4" fmla="*/ 77 w 86"/>
                      <a:gd name="T5" fmla="*/ 1 h 22"/>
                      <a:gd name="T6" fmla="*/ 4 w 86"/>
                      <a:gd name="T7" fmla="*/ 8 h 22"/>
                      <a:gd name="T8" fmla="*/ 4 w 86"/>
                      <a:gd name="T9" fmla="*/ 1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22">
                        <a:moveTo>
                          <a:pt x="4" y="18"/>
                        </a:moveTo>
                        <a:cubicBezTo>
                          <a:pt x="30" y="22"/>
                          <a:pt x="56" y="21"/>
                          <a:pt x="80" y="10"/>
                        </a:cubicBezTo>
                        <a:cubicBezTo>
                          <a:pt x="86" y="8"/>
                          <a:pt x="82" y="0"/>
                          <a:pt x="77" y="1"/>
                        </a:cubicBezTo>
                        <a:cubicBezTo>
                          <a:pt x="53" y="5"/>
                          <a:pt x="28" y="5"/>
                          <a:pt x="4" y="8"/>
                        </a:cubicBezTo>
                        <a:cubicBezTo>
                          <a:pt x="0" y="9"/>
                          <a:pt x="0" y="17"/>
                          <a:pt x="4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4" name="Freeform 32"/>
                  <p:cNvSpPr/>
                  <p:nvPr/>
                </p:nvSpPr>
                <p:spPr bwMode="auto">
                  <a:xfrm>
                    <a:off x="6748463" y="4924426"/>
                    <a:ext cx="80963" cy="31750"/>
                  </a:xfrm>
                  <a:custGeom>
                    <a:avLst/>
                    <a:gdLst>
                      <a:gd name="T0" fmla="*/ 6 w 79"/>
                      <a:gd name="T1" fmla="*/ 17 h 31"/>
                      <a:gd name="T2" fmla="*/ 37 w 79"/>
                      <a:gd name="T3" fmla="*/ 24 h 31"/>
                      <a:gd name="T4" fmla="*/ 72 w 79"/>
                      <a:gd name="T5" fmla="*/ 31 h 31"/>
                      <a:gd name="T6" fmla="*/ 75 w 79"/>
                      <a:gd name="T7" fmla="*/ 21 h 31"/>
                      <a:gd name="T8" fmla="*/ 6 w 79"/>
                      <a:gd name="T9" fmla="*/ 6 h 31"/>
                      <a:gd name="T10" fmla="*/ 6 w 79"/>
                      <a:gd name="T11" fmla="*/ 17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31">
                        <a:moveTo>
                          <a:pt x="6" y="17"/>
                        </a:moveTo>
                        <a:cubicBezTo>
                          <a:pt x="16" y="20"/>
                          <a:pt x="27" y="22"/>
                          <a:pt x="37" y="24"/>
                        </a:cubicBezTo>
                        <a:cubicBezTo>
                          <a:pt x="49" y="27"/>
                          <a:pt x="60" y="31"/>
                          <a:pt x="72" y="31"/>
                        </a:cubicBezTo>
                        <a:cubicBezTo>
                          <a:pt x="78" y="31"/>
                          <a:pt x="79" y="24"/>
                          <a:pt x="75" y="21"/>
                        </a:cubicBezTo>
                        <a:cubicBezTo>
                          <a:pt x="56" y="8"/>
                          <a:pt x="28" y="0"/>
                          <a:pt x="6" y="6"/>
                        </a:cubicBezTo>
                        <a:cubicBezTo>
                          <a:pt x="0" y="8"/>
                          <a:pt x="1" y="15"/>
                          <a:pt x="6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5" name="Freeform 33"/>
                  <p:cNvSpPr/>
                  <p:nvPr/>
                </p:nvSpPr>
                <p:spPr bwMode="auto">
                  <a:xfrm>
                    <a:off x="6559551" y="4949826"/>
                    <a:ext cx="68263" cy="61913"/>
                  </a:xfrm>
                  <a:custGeom>
                    <a:avLst/>
                    <a:gdLst>
                      <a:gd name="T0" fmla="*/ 11 w 67"/>
                      <a:gd name="T1" fmla="*/ 56 h 59"/>
                      <a:gd name="T2" fmla="*/ 39 w 67"/>
                      <a:gd name="T3" fmla="*/ 37 h 59"/>
                      <a:gd name="T4" fmla="*/ 63 w 67"/>
                      <a:gd name="T5" fmla="*/ 12 h 59"/>
                      <a:gd name="T6" fmla="*/ 55 w 67"/>
                      <a:gd name="T7" fmla="*/ 4 h 59"/>
                      <a:gd name="T8" fmla="*/ 31 w 67"/>
                      <a:gd name="T9" fmla="*/ 25 h 59"/>
                      <a:gd name="T10" fmla="*/ 4 w 67"/>
                      <a:gd name="T11" fmla="*/ 48 h 59"/>
                      <a:gd name="T12" fmla="*/ 11 w 67"/>
                      <a:gd name="T13" fmla="*/ 56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" h="59">
                        <a:moveTo>
                          <a:pt x="11" y="56"/>
                        </a:moveTo>
                        <a:cubicBezTo>
                          <a:pt x="21" y="50"/>
                          <a:pt x="30" y="44"/>
                          <a:pt x="39" y="37"/>
                        </a:cubicBezTo>
                        <a:cubicBezTo>
                          <a:pt x="48" y="29"/>
                          <a:pt x="55" y="21"/>
                          <a:pt x="63" y="12"/>
                        </a:cubicBezTo>
                        <a:cubicBezTo>
                          <a:pt x="67" y="7"/>
                          <a:pt x="60" y="0"/>
                          <a:pt x="55" y="4"/>
                        </a:cubicBezTo>
                        <a:cubicBezTo>
                          <a:pt x="47" y="11"/>
                          <a:pt x="39" y="17"/>
                          <a:pt x="31" y="25"/>
                        </a:cubicBezTo>
                        <a:cubicBezTo>
                          <a:pt x="22" y="33"/>
                          <a:pt x="14" y="41"/>
                          <a:pt x="4" y="48"/>
                        </a:cubicBezTo>
                        <a:cubicBezTo>
                          <a:pt x="0" y="52"/>
                          <a:pt x="6" y="59"/>
                          <a:pt x="11" y="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6" name="Freeform 34"/>
                  <p:cNvSpPr/>
                  <p:nvPr/>
                </p:nvSpPr>
                <p:spPr bwMode="auto">
                  <a:xfrm>
                    <a:off x="6375401" y="5078413"/>
                    <a:ext cx="80963" cy="49213"/>
                  </a:xfrm>
                  <a:custGeom>
                    <a:avLst/>
                    <a:gdLst>
                      <a:gd name="T0" fmla="*/ 5 w 78"/>
                      <a:gd name="T1" fmla="*/ 46 h 46"/>
                      <a:gd name="T2" fmla="*/ 41 w 78"/>
                      <a:gd name="T3" fmla="*/ 34 h 46"/>
                      <a:gd name="T4" fmla="*/ 73 w 78"/>
                      <a:gd name="T5" fmla="*/ 11 h 46"/>
                      <a:gd name="T6" fmla="*/ 67 w 78"/>
                      <a:gd name="T7" fmla="*/ 2 h 46"/>
                      <a:gd name="T8" fmla="*/ 33 w 78"/>
                      <a:gd name="T9" fmla="*/ 21 h 46"/>
                      <a:gd name="T10" fmla="*/ 3 w 78"/>
                      <a:gd name="T11" fmla="*/ 41 h 46"/>
                      <a:gd name="T12" fmla="*/ 5 w 78"/>
                      <a:gd name="T13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8" h="46">
                        <a:moveTo>
                          <a:pt x="5" y="46"/>
                        </a:moveTo>
                        <a:cubicBezTo>
                          <a:pt x="17" y="42"/>
                          <a:pt x="29" y="41"/>
                          <a:pt x="41" y="34"/>
                        </a:cubicBezTo>
                        <a:cubicBezTo>
                          <a:pt x="53" y="28"/>
                          <a:pt x="63" y="20"/>
                          <a:pt x="73" y="11"/>
                        </a:cubicBezTo>
                        <a:cubicBezTo>
                          <a:pt x="78" y="6"/>
                          <a:pt x="72" y="0"/>
                          <a:pt x="67" y="2"/>
                        </a:cubicBezTo>
                        <a:cubicBezTo>
                          <a:pt x="55" y="8"/>
                          <a:pt x="44" y="14"/>
                          <a:pt x="33" y="21"/>
                        </a:cubicBezTo>
                        <a:cubicBezTo>
                          <a:pt x="23" y="28"/>
                          <a:pt x="14" y="37"/>
                          <a:pt x="3" y="41"/>
                        </a:cubicBezTo>
                        <a:cubicBezTo>
                          <a:pt x="0" y="42"/>
                          <a:pt x="2" y="46"/>
                          <a:pt x="5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Freeform 35"/>
                  <p:cNvSpPr/>
                  <p:nvPr/>
                </p:nvSpPr>
                <p:spPr bwMode="auto">
                  <a:xfrm>
                    <a:off x="6167438" y="5192713"/>
                    <a:ext cx="114300" cy="50800"/>
                  </a:xfrm>
                  <a:custGeom>
                    <a:avLst/>
                    <a:gdLst>
                      <a:gd name="T0" fmla="*/ 10 w 110"/>
                      <a:gd name="T1" fmla="*/ 48 h 50"/>
                      <a:gd name="T2" fmla="*/ 105 w 110"/>
                      <a:gd name="T3" fmla="*/ 11 h 50"/>
                      <a:gd name="T4" fmla="*/ 102 w 110"/>
                      <a:gd name="T5" fmla="*/ 2 h 50"/>
                      <a:gd name="T6" fmla="*/ 7 w 110"/>
                      <a:gd name="T7" fmla="*/ 37 h 50"/>
                      <a:gd name="T8" fmla="*/ 10 w 110"/>
                      <a:gd name="T9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0">
                        <a:moveTo>
                          <a:pt x="10" y="48"/>
                        </a:moveTo>
                        <a:cubicBezTo>
                          <a:pt x="45" y="42"/>
                          <a:pt x="75" y="29"/>
                          <a:pt x="105" y="11"/>
                        </a:cubicBezTo>
                        <a:cubicBezTo>
                          <a:pt x="110" y="8"/>
                          <a:pt x="107" y="0"/>
                          <a:pt x="102" y="2"/>
                        </a:cubicBezTo>
                        <a:cubicBezTo>
                          <a:pt x="71" y="15"/>
                          <a:pt x="40" y="30"/>
                          <a:pt x="7" y="37"/>
                        </a:cubicBezTo>
                        <a:cubicBezTo>
                          <a:pt x="0" y="39"/>
                          <a:pt x="3" y="50"/>
                          <a:pt x="10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8" name="Freeform 36"/>
                  <p:cNvSpPr/>
                  <p:nvPr/>
                </p:nvSpPr>
                <p:spPr bwMode="auto">
                  <a:xfrm>
                    <a:off x="5929313" y="5272088"/>
                    <a:ext cx="131763" cy="36513"/>
                  </a:xfrm>
                  <a:custGeom>
                    <a:avLst/>
                    <a:gdLst>
                      <a:gd name="T0" fmla="*/ 7 w 128"/>
                      <a:gd name="T1" fmla="*/ 30 h 35"/>
                      <a:gd name="T2" fmla="*/ 120 w 128"/>
                      <a:gd name="T3" fmla="*/ 16 h 35"/>
                      <a:gd name="T4" fmla="*/ 114 w 128"/>
                      <a:gd name="T5" fmla="*/ 2 h 35"/>
                      <a:gd name="T6" fmla="*/ 7 w 128"/>
                      <a:gd name="T7" fmla="*/ 18 h 35"/>
                      <a:gd name="T8" fmla="*/ 7 w 128"/>
                      <a:gd name="T9" fmla="*/ 3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8" h="35">
                        <a:moveTo>
                          <a:pt x="7" y="30"/>
                        </a:moveTo>
                        <a:cubicBezTo>
                          <a:pt x="47" y="33"/>
                          <a:pt x="84" y="35"/>
                          <a:pt x="120" y="16"/>
                        </a:cubicBezTo>
                        <a:cubicBezTo>
                          <a:pt x="128" y="11"/>
                          <a:pt x="122" y="0"/>
                          <a:pt x="114" y="2"/>
                        </a:cubicBezTo>
                        <a:cubicBezTo>
                          <a:pt x="79" y="10"/>
                          <a:pt x="43" y="15"/>
                          <a:pt x="7" y="18"/>
                        </a:cubicBezTo>
                        <a:cubicBezTo>
                          <a:pt x="0" y="18"/>
                          <a:pt x="0" y="29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9" name="Freeform 37"/>
                  <p:cNvSpPr/>
                  <p:nvPr/>
                </p:nvSpPr>
                <p:spPr bwMode="auto">
                  <a:xfrm>
                    <a:off x="5719763" y="5281613"/>
                    <a:ext cx="104775" cy="34925"/>
                  </a:xfrm>
                  <a:custGeom>
                    <a:avLst/>
                    <a:gdLst>
                      <a:gd name="T0" fmla="*/ 3 w 101"/>
                      <a:gd name="T1" fmla="*/ 11 h 33"/>
                      <a:gd name="T2" fmla="*/ 94 w 101"/>
                      <a:gd name="T3" fmla="*/ 29 h 33"/>
                      <a:gd name="T4" fmla="*/ 94 w 101"/>
                      <a:gd name="T5" fmla="*/ 15 h 33"/>
                      <a:gd name="T6" fmla="*/ 6 w 101"/>
                      <a:gd name="T7" fmla="*/ 3 h 33"/>
                      <a:gd name="T8" fmla="*/ 3 w 101"/>
                      <a:gd name="T9" fmla="*/ 1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33">
                        <a:moveTo>
                          <a:pt x="3" y="11"/>
                        </a:moveTo>
                        <a:cubicBezTo>
                          <a:pt x="29" y="28"/>
                          <a:pt x="65" y="33"/>
                          <a:pt x="94" y="29"/>
                        </a:cubicBezTo>
                        <a:cubicBezTo>
                          <a:pt x="101" y="28"/>
                          <a:pt x="101" y="16"/>
                          <a:pt x="94" y="15"/>
                        </a:cubicBezTo>
                        <a:cubicBezTo>
                          <a:pt x="66" y="10"/>
                          <a:pt x="34" y="0"/>
                          <a:pt x="6" y="3"/>
                        </a:cubicBezTo>
                        <a:cubicBezTo>
                          <a:pt x="1" y="3"/>
                          <a:pt x="0" y="9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0" name="Freeform 38"/>
                  <p:cNvSpPr/>
                  <p:nvPr/>
                </p:nvSpPr>
                <p:spPr bwMode="auto">
                  <a:xfrm>
                    <a:off x="5516563" y="5238751"/>
                    <a:ext cx="103188" cy="33338"/>
                  </a:xfrm>
                  <a:custGeom>
                    <a:avLst/>
                    <a:gdLst>
                      <a:gd name="T0" fmla="*/ 5 w 100"/>
                      <a:gd name="T1" fmla="*/ 9 h 32"/>
                      <a:gd name="T2" fmla="*/ 92 w 100"/>
                      <a:gd name="T3" fmla="*/ 31 h 32"/>
                      <a:gd name="T4" fmla="*/ 94 w 100"/>
                      <a:gd name="T5" fmla="*/ 22 h 32"/>
                      <a:gd name="T6" fmla="*/ 7 w 100"/>
                      <a:gd name="T7" fmla="*/ 1 h 32"/>
                      <a:gd name="T8" fmla="*/ 5 w 100"/>
                      <a:gd name="T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2">
                        <a:moveTo>
                          <a:pt x="5" y="9"/>
                        </a:moveTo>
                        <a:cubicBezTo>
                          <a:pt x="34" y="18"/>
                          <a:pt x="62" y="26"/>
                          <a:pt x="92" y="31"/>
                        </a:cubicBezTo>
                        <a:cubicBezTo>
                          <a:pt x="98" y="32"/>
                          <a:pt x="100" y="24"/>
                          <a:pt x="94" y="22"/>
                        </a:cubicBezTo>
                        <a:cubicBezTo>
                          <a:pt x="66" y="13"/>
                          <a:pt x="37" y="6"/>
                          <a:pt x="7" y="1"/>
                        </a:cubicBezTo>
                        <a:cubicBezTo>
                          <a:pt x="2" y="0"/>
                          <a:pt x="0" y="7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1" name="Freeform 39"/>
                  <p:cNvSpPr/>
                  <p:nvPr/>
                </p:nvSpPr>
                <p:spPr bwMode="auto">
                  <a:xfrm>
                    <a:off x="5327651" y="5132388"/>
                    <a:ext cx="85725" cy="60325"/>
                  </a:xfrm>
                  <a:custGeom>
                    <a:avLst/>
                    <a:gdLst>
                      <a:gd name="T0" fmla="*/ 2 w 82"/>
                      <a:gd name="T1" fmla="*/ 8 h 58"/>
                      <a:gd name="T2" fmla="*/ 71 w 82"/>
                      <a:gd name="T3" fmla="*/ 57 h 58"/>
                      <a:gd name="T4" fmla="*/ 74 w 82"/>
                      <a:gd name="T5" fmla="*/ 44 h 58"/>
                      <a:gd name="T6" fmla="*/ 11 w 82"/>
                      <a:gd name="T7" fmla="*/ 3 h 58"/>
                      <a:gd name="T8" fmla="*/ 2 w 82"/>
                      <a:gd name="T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8">
                        <a:moveTo>
                          <a:pt x="2" y="8"/>
                        </a:moveTo>
                        <a:cubicBezTo>
                          <a:pt x="14" y="38"/>
                          <a:pt x="41" y="52"/>
                          <a:pt x="71" y="57"/>
                        </a:cubicBezTo>
                        <a:cubicBezTo>
                          <a:pt x="79" y="58"/>
                          <a:pt x="82" y="47"/>
                          <a:pt x="74" y="44"/>
                        </a:cubicBezTo>
                        <a:cubicBezTo>
                          <a:pt x="51" y="35"/>
                          <a:pt x="30" y="19"/>
                          <a:pt x="11" y="3"/>
                        </a:cubicBezTo>
                        <a:cubicBezTo>
                          <a:pt x="8" y="0"/>
                          <a:pt x="0" y="3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2" name="Freeform 40"/>
                  <p:cNvSpPr/>
                  <p:nvPr/>
                </p:nvSpPr>
                <p:spPr bwMode="auto">
                  <a:xfrm>
                    <a:off x="5167313" y="4940301"/>
                    <a:ext cx="87313" cy="103188"/>
                  </a:xfrm>
                  <a:custGeom>
                    <a:avLst/>
                    <a:gdLst>
                      <a:gd name="T0" fmla="*/ 4 w 83"/>
                      <a:gd name="T1" fmla="*/ 13 h 98"/>
                      <a:gd name="T2" fmla="*/ 72 w 83"/>
                      <a:gd name="T3" fmla="*/ 94 h 98"/>
                      <a:gd name="T4" fmla="*/ 80 w 83"/>
                      <a:gd name="T5" fmla="*/ 87 h 98"/>
                      <a:gd name="T6" fmla="*/ 13 w 83"/>
                      <a:gd name="T7" fmla="*/ 4 h 98"/>
                      <a:gd name="T8" fmla="*/ 4 w 83"/>
                      <a:gd name="T9" fmla="*/ 13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98">
                        <a:moveTo>
                          <a:pt x="4" y="13"/>
                        </a:moveTo>
                        <a:cubicBezTo>
                          <a:pt x="23" y="41"/>
                          <a:pt x="44" y="74"/>
                          <a:pt x="72" y="94"/>
                        </a:cubicBezTo>
                        <a:cubicBezTo>
                          <a:pt x="76" y="98"/>
                          <a:pt x="83" y="91"/>
                          <a:pt x="80" y="87"/>
                        </a:cubicBezTo>
                        <a:cubicBezTo>
                          <a:pt x="61" y="58"/>
                          <a:pt x="41" y="25"/>
                          <a:pt x="13" y="4"/>
                        </a:cubicBezTo>
                        <a:cubicBezTo>
                          <a:pt x="8" y="0"/>
                          <a:pt x="0" y="8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3" name="Freeform 41"/>
                  <p:cNvSpPr/>
                  <p:nvPr/>
                </p:nvSpPr>
                <p:spPr bwMode="auto">
                  <a:xfrm>
                    <a:off x="5113338" y="4803776"/>
                    <a:ext cx="50800" cy="74613"/>
                  </a:xfrm>
                  <a:custGeom>
                    <a:avLst/>
                    <a:gdLst>
                      <a:gd name="T0" fmla="*/ 2 w 49"/>
                      <a:gd name="T1" fmla="*/ 6 h 71"/>
                      <a:gd name="T2" fmla="*/ 15 w 49"/>
                      <a:gd name="T3" fmla="*/ 35 h 71"/>
                      <a:gd name="T4" fmla="*/ 35 w 49"/>
                      <a:gd name="T5" fmla="*/ 65 h 71"/>
                      <a:gd name="T6" fmla="*/ 45 w 49"/>
                      <a:gd name="T7" fmla="*/ 59 h 71"/>
                      <a:gd name="T8" fmla="*/ 26 w 49"/>
                      <a:gd name="T9" fmla="*/ 28 h 71"/>
                      <a:gd name="T10" fmla="*/ 5 w 49"/>
                      <a:gd name="T11" fmla="*/ 3 h 71"/>
                      <a:gd name="T12" fmla="*/ 2 w 49"/>
                      <a:gd name="T13" fmla="*/ 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9" h="71">
                        <a:moveTo>
                          <a:pt x="2" y="6"/>
                        </a:moveTo>
                        <a:cubicBezTo>
                          <a:pt x="6" y="15"/>
                          <a:pt x="10" y="25"/>
                          <a:pt x="15" y="35"/>
                        </a:cubicBezTo>
                        <a:cubicBezTo>
                          <a:pt x="21" y="46"/>
                          <a:pt x="27" y="55"/>
                          <a:pt x="35" y="65"/>
                        </a:cubicBezTo>
                        <a:cubicBezTo>
                          <a:pt x="39" y="71"/>
                          <a:pt x="49" y="66"/>
                          <a:pt x="45" y="59"/>
                        </a:cubicBezTo>
                        <a:cubicBezTo>
                          <a:pt x="39" y="49"/>
                          <a:pt x="33" y="38"/>
                          <a:pt x="26" y="28"/>
                        </a:cubicBezTo>
                        <a:cubicBezTo>
                          <a:pt x="20" y="19"/>
                          <a:pt x="13" y="11"/>
                          <a:pt x="5" y="3"/>
                        </a:cubicBezTo>
                        <a:cubicBezTo>
                          <a:pt x="4" y="0"/>
                          <a:pt x="0" y="3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4" name="Freeform 42"/>
                  <p:cNvSpPr/>
                  <p:nvPr/>
                </p:nvSpPr>
                <p:spPr bwMode="auto">
                  <a:xfrm>
                    <a:off x="5035551" y="4613276"/>
                    <a:ext cx="60325" cy="101600"/>
                  </a:xfrm>
                  <a:custGeom>
                    <a:avLst/>
                    <a:gdLst>
                      <a:gd name="T0" fmla="*/ 2 w 58"/>
                      <a:gd name="T1" fmla="*/ 8 h 97"/>
                      <a:gd name="T2" fmla="*/ 45 w 58"/>
                      <a:gd name="T3" fmla="*/ 91 h 97"/>
                      <a:gd name="T4" fmla="*/ 56 w 58"/>
                      <a:gd name="T5" fmla="*/ 84 h 97"/>
                      <a:gd name="T6" fmla="*/ 11 w 58"/>
                      <a:gd name="T7" fmla="*/ 4 h 97"/>
                      <a:gd name="T8" fmla="*/ 2 w 58"/>
                      <a:gd name="T9" fmla="*/ 8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7">
                        <a:moveTo>
                          <a:pt x="2" y="8"/>
                        </a:moveTo>
                        <a:cubicBezTo>
                          <a:pt x="10" y="37"/>
                          <a:pt x="25" y="67"/>
                          <a:pt x="45" y="91"/>
                        </a:cubicBezTo>
                        <a:cubicBezTo>
                          <a:pt x="50" y="97"/>
                          <a:pt x="58" y="91"/>
                          <a:pt x="56" y="84"/>
                        </a:cubicBezTo>
                        <a:cubicBezTo>
                          <a:pt x="49" y="54"/>
                          <a:pt x="29" y="28"/>
                          <a:pt x="11" y="4"/>
                        </a:cubicBezTo>
                        <a:cubicBezTo>
                          <a:pt x="7" y="0"/>
                          <a:pt x="0" y="2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5" name="Freeform 43"/>
                  <p:cNvSpPr/>
                  <p:nvPr/>
                </p:nvSpPr>
                <p:spPr bwMode="auto">
                  <a:xfrm>
                    <a:off x="4221163" y="4760913"/>
                    <a:ext cx="82550" cy="20638"/>
                  </a:xfrm>
                  <a:custGeom>
                    <a:avLst/>
                    <a:gdLst>
                      <a:gd name="T0" fmla="*/ 2 w 79"/>
                      <a:gd name="T1" fmla="*/ 4 h 19"/>
                      <a:gd name="T2" fmla="*/ 74 w 79"/>
                      <a:gd name="T3" fmla="*/ 19 h 19"/>
                      <a:gd name="T4" fmla="*/ 76 w 79"/>
                      <a:gd name="T5" fmla="*/ 14 h 19"/>
                      <a:gd name="T6" fmla="*/ 3 w 79"/>
                      <a:gd name="T7" fmla="*/ 0 h 19"/>
                      <a:gd name="T8" fmla="*/ 2 w 79"/>
                      <a:gd name="T9" fmla="*/ 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19">
                        <a:moveTo>
                          <a:pt x="2" y="4"/>
                        </a:moveTo>
                        <a:cubicBezTo>
                          <a:pt x="26" y="11"/>
                          <a:pt x="50" y="14"/>
                          <a:pt x="74" y="19"/>
                        </a:cubicBezTo>
                        <a:cubicBezTo>
                          <a:pt x="77" y="19"/>
                          <a:pt x="79" y="15"/>
                          <a:pt x="76" y="14"/>
                        </a:cubicBezTo>
                        <a:cubicBezTo>
                          <a:pt x="52" y="8"/>
                          <a:pt x="27" y="7"/>
                          <a:pt x="3" y="0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Freeform 44"/>
                  <p:cNvSpPr/>
                  <p:nvPr/>
                </p:nvSpPr>
                <p:spPr bwMode="auto">
                  <a:xfrm>
                    <a:off x="4384676" y="4772026"/>
                    <a:ext cx="106363" cy="17463"/>
                  </a:xfrm>
                  <a:custGeom>
                    <a:avLst/>
                    <a:gdLst>
                      <a:gd name="T0" fmla="*/ 5 w 102"/>
                      <a:gd name="T1" fmla="*/ 16 h 17"/>
                      <a:gd name="T2" fmla="*/ 98 w 102"/>
                      <a:gd name="T3" fmla="*/ 10 h 17"/>
                      <a:gd name="T4" fmla="*/ 98 w 102"/>
                      <a:gd name="T5" fmla="*/ 3 h 17"/>
                      <a:gd name="T6" fmla="*/ 3 w 102"/>
                      <a:gd name="T7" fmla="*/ 11 h 17"/>
                      <a:gd name="T8" fmla="*/ 5 w 102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17">
                        <a:moveTo>
                          <a:pt x="5" y="16"/>
                        </a:moveTo>
                        <a:cubicBezTo>
                          <a:pt x="35" y="11"/>
                          <a:pt x="67" y="13"/>
                          <a:pt x="98" y="10"/>
                        </a:cubicBezTo>
                        <a:cubicBezTo>
                          <a:pt x="102" y="10"/>
                          <a:pt x="102" y="3"/>
                          <a:pt x="98" y="3"/>
                        </a:cubicBezTo>
                        <a:cubicBezTo>
                          <a:pt x="66" y="0"/>
                          <a:pt x="34" y="2"/>
                          <a:pt x="3" y="11"/>
                        </a:cubicBezTo>
                        <a:cubicBezTo>
                          <a:pt x="0" y="12"/>
                          <a:pt x="1" y="17"/>
                          <a:pt x="5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7" name="Freeform 45"/>
                  <p:cNvSpPr/>
                  <p:nvPr/>
                </p:nvSpPr>
                <p:spPr bwMode="auto">
                  <a:xfrm>
                    <a:off x="4584701" y="4762501"/>
                    <a:ext cx="90488" cy="34925"/>
                  </a:xfrm>
                  <a:custGeom>
                    <a:avLst/>
                    <a:gdLst>
                      <a:gd name="T0" fmla="*/ 4 w 87"/>
                      <a:gd name="T1" fmla="*/ 20 h 33"/>
                      <a:gd name="T2" fmla="*/ 83 w 87"/>
                      <a:gd name="T3" fmla="*/ 12 h 33"/>
                      <a:gd name="T4" fmla="*/ 77 w 87"/>
                      <a:gd name="T5" fmla="*/ 2 h 33"/>
                      <a:gd name="T6" fmla="*/ 6 w 87"/>
                      <a:gd name="T7" fmla="*/ 10 h 33"/>
                      <a:gd name="T8" fmla="*/ 4 w 87"/>
                      <a:gd name="T9" fmla="*/ 2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33">
                        <a:moveTo>
                          <a:pt x="4" y="20"/>
                        </a:moveTo>
                        <a:cubicBezTo>
                          <a:pt x="29" y="33"/>
                          <a:pt x="61" y="33"/>
                          <a:pt x="83" y="12"/>
                        </a:cubicBezTo>
                        <a:cubicBezTo>
                          <a:pt x="87" y="9"/>
                          <a:pt x="83" y="0"/>
                          <a:pt x="77" y="2"/>
                        </a:cubicBezTo>
                        <a:cubicBezTo>
                          <a:pt x="55" y="11"/>
                          <a:pt x="30" y="13"/>
                          <a:pt x="6" y="10"/>
                        </a:cubicBezTo>
                        <a:cubicBezTo>
                          <a:pt x="1" y="10"/>
                          <a:pt x="0" y="17"/>
                          <a:pt x="4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8" name="Freeform 46"/>
                  <p:cNvSpPr/>
                  <p:nvPr/>
                </p:nvSpPr>
                <p:spPr bwMode="auto">
                  <a:xfrm>
                    <a:off x="4751388" y="4727576"/>
                    <a:ext cx="88900" cy="25400"/>
                  </a:xfrm>
                  <a:custGeom>
                    <a:avLst/>
                    <a:gdLst>
                      <a:gd name="T0" fmla="*/ 5 w 86"/>
                      <a:gd name="T1" fmla="*/ 24 h 25"/>
                      <a:gd name="T2" fmla="*/ 79 w 86"/>
                      <a:gd name="T3" fmla="*/ 11 h 25"/>
                      <a:gd name="T4" fmla="*/ 76 w 86"/>
                      <a:gd name="T5" fmla="*/ 1 h 25"/>
                      <a:gd name="T6" fmla="*/ 41 w 86"/>
                      <a:gd name="T7" fmla="*/ 8 h 25"/>
                      <a:gd name="T8" fmla="*/ 5 w 86"/>
                      <a:gd name="T9" fmla="*/ 17 h 25"/>
                      <a:gd name="T10" fmla="*/ 5 w 86"/>
                      <a:gd name="T11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6" h="25">
                        <a:moveTo>
                          <a:pt x="5" y="24"/>
                        </a:moveTo>
                        <a:cubicBezTo>
                          <a:pt x="32" y="25"/>
                          <a:pt x="54" y="20"/>
                          <a:pt x="79" y="11"/>
                        </a:cubicBezTo>
                        <a:cubicBezTo>
                          <a:pt x="86" y="9"/>
                          <a:pt x="83" y="0"/>
                          <a:pt x="76" y="1"/>
                        </a:cubicBezTo>
                        <a:cubicBezTo>
                          <a:pt x="64" y="3"/>
                          <a:pt x="53" y="5"/>
                          <a:pt x="41" y="8"/>
                        </a:cubicBezTo>
                        <a:cubicBezTo>
                          <a:pt x="30" y="11"/>
                          <a:pt x="17" y="16"/>
                          <a:pt x="5" y="17"/>
                        </a:cubicBezTo>
                        <a:cubicBezTo>
                          <a:pt x="0" y="17"/>
                          <a:pt x="0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9" name="Freeform 47"/>
                  <p:cNvSpPr/>
                  <p:nvPr/>
                </p:nvSpPr>
                <p:spPr bwMode="auto">
                  <a:xfrm>
                    <a:off x="4892676" y="4657726"/>
                    <a:ext cx="92075" cy="52388"/>
                  </a:xfrm>
                  <a:custGeom>
                    <a:avLst/>
                    <a:gdLst>
                      <a:gd name="T0" fmla="*/ 9 w 89"/>
                      <a:gd name="T1" fmla="*/ 48 h 50"/>
                      <a:gd name="T2" fmla="*/ 43 w 89"/>
                      <a:gd name="T3" fmla="*/ 32 h 50"/>
                      <a:gd name="T4" fmla="*/ 81 w 89"/>
                      <a:gd name="T5" fmla="*/ 15 h 50"/>
                      <a:gd name="T6" fmla="*/ 77 w 89"/>
                      <a:gd name="T7" fmla="*/ 1 h 50"/>
                      <a:gd name="T8" fmla="*/ 38 w 89"/>
                      <a:gd name="T9" fmla="*/ 14 h 50"/>
                      <a:gd name="T10" fmla="*/ 4 w 89"/>
                      <a:gd name="T11" fmla="*/ 41 h 50"/>
                      <a:gd name="T12" fmla="*/ 9 w 89"/>
                      <a:gd name="T13" fmla="*/ 48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50">
                        <a:moveTo>
                          <a:pt x="9" y="48"/>
                        </a:moveTo>
                        <a:cubicBezTo>
                          <a:pt x="20" y="42"/>
                          <a:pt x="32" y="37"/>
                          <a:pt x="43" y="32"/>
                        </a:cubicBezTo>
                        <a:cubicBezTo>
                          <a:pt x="55" y="26"/>
                          <a:pt x="68" y="20"/>
                          <a:pt x="81" y="15"/>
                        </a:cubicBezTo>
                        <a:cubicBezTo>
                          <a:pt x="89" y="11"/>
                          <a:pt x="86" y="0"/>
                          <a:pt x="77" y="1"/>
                        </a:cubicBezTo>
                        <a:cubicBezTo>
                          <a:pt x="62" y="4"/>
                          <a:pt x="51" y="7"/>
                          <a:pt x="38" y="14"/>
                        </a:cubicBezTo>
                        <a:cubicBezTo>
                          <a:pt x="25" y="22"/>
                          <a:pt x="15" y="32"/>
                          <a:pt x="4" y="41"/>
                        </a:cubicBezTo>
                        <a:cubicBezTo>
                          <a:pt x="0" y="44"/>
                          <a:pt x="5" y="50"/>
                          <a:pt x="9" y="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0" name="Freeform 48"/>
                  <p:cNvSpPr/>
                  <p:nvPr/>
                </p:nvSpPr>
                <p:spPr bwMode="auto">
                  <a:xfrm>
                    <a:off x="4024313" y="4714876"/>
                    <a:ext cx="93663" cy="31750"/>
                  </a:xfrm>
                  <a:custGeom>
                    <a:avLst/>
                    <a:gdLst>
                      <a:gd name="T0" fmla="*/ 3 w 91"/>
                      <a:gd name="T1" fmla="*/ 6 h 31"/>
                      <a:gd name="T2" fmla="*/ 83 w 91"/>
                      <a:gd name="T3" fmla="*/ 30 h 31"/>
                      <a:gd name="T4" fmla="*/ 85 w 91"/>
                      <a:gd name="T5" fmla="*/ 21 h 31"/>
                      <a:gd name="T6" fmla="*/ 5 w 91"/>
                      <a:gd name="T7" fmla="*/ 1 h 31"/>
                      <a:gd name="T8" fmla="*/ 3 w 91"/>
                      <a:gd name="T9" fmla="*/ 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1">
                        <a:moveTo>
                          <a:pt x="3" y="6"/>
                        </a:moveTo>
                        <a:cubicBezTo>
                          <a:pt x="29" y="18"/>
                          <a:pt x="55" y="25"/>
                          <a:pt x="83" y="30"/>
                        </a:cubicBezTo>
                        <a:cubicBezTo>
                          <a:pt x="89" y="31"/>
                          <a:pt x="91" y="23"/>
                          <a:pt x="85" y="21"/>
                        </a:cubicBezTo>
                        <a:cubicBezTo>
                          <a:pt x="59" y="12"/>
                          <a:pt x="33" y="6"/>
                          <a:pt x="5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1" name="Freeform 49"/>
                  <p:cNvSpPr/>
                  <p:nvPr/>
                </p:nvSpPr>
                <p:spPr bwMode="auto">
                  <a:xfrm>
                    <a:off x="3851276" y="4625976"/>
                    <a:ext cx="98425" cy="63500"/>
                  </a:xfrm>
                  <a:custGeom>
                    <a:avLst/>
                    <a:gdLst>
                      <a:gd name="T0" fmla="*/ 2 w 94"/>
                      <a:gd name="T1" fmla="*/ 4 h 61"/>
                      <a:gd name="T2" fmla="*/ 82 w 94"/>
                      <a:gd name="T3" fmla="*/ 60 h 61"/>
                      <a:gd name="T4" fmla="*/ 88 w 94"/>
                      <a:gd name="T5" fmla="*/ 49 h 61"/>
                      <a:gd name="T6" fmla="*/ 5 w 94"/>
                      <a:gd name="T7" fmla="*/ 1 h 61"/>
                      <a:gd name="T8" fmla="*/ 2 w 94"/>
                      <a:gd name="T9" fmla="*/ 4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61">
                        <a:moveTo>
                          <a:pt x="2" y="4"/>
                        </a:moveTo>
                        <a:cubicBezTo>
                          <a:pt x="26" y="27"/>
                          <a:pt x="50" y="51"/>
                          <a:pt x="82" y="60"/>
                        </a:cubicBezTo>
                        <a:cubicBezTo>
                          <a:pt x="88" y="61"/>
                          <a:pt x="94" y="53"/>
                          <a:pt x="88" y="49"/>
                        </a:cubicBezTo>
                        <a:cubicBezTo>
                          <a:pt x="64" y="28"/>
                          <a:pt x="35" y="13"/>
                          <a:pt x="5" y="1"/>
                        </a:cubicBezTo>
                        <a:cubicBezTo>
                          <a:pt x="3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Freeform 50"/>
                  <p:cNvSpPr/>
                  <p:nvPr/>
                </p:nvSpPr>
                <p:spPr bwMode="auto">
                  <a:xfrm>
                    <a:off x="3706813" y="4486276"/>
                    <a:ext cx="82550" cy="73025"/>
                  </a:xfrm>
                  <a:custGeom>
                    <a:avLst/>
                    <a:gdLst>
                      <a:gd name="T0" fmla="*/ 2 w 79"/>
                      <a:gd name="T1" fmla="*/ 9 h 71"/>
                      <a:gd name="T2" fmla="*/ 68 w 79"/>
                      <a:gd name="T3" fmla="*/ 69 h 71"/>
                      <a:gd name="T4" fmla="*/ 75 w 79"/>
                      <a:gd name="T5" fmla="*/ 61 h 71"/>
                      <a:gd name="T6" fmla="*/ 9 w 79"/>
                      <a:gd name="T7" fmla="*/ 4 h 71"/>
                      <a:gd name="T8" fmla="*/ 2 w 79"/>
                      <a:gd name="T9" fmla="*/ 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71">
                        <a:moveTo>
                          <a:pt x="2" y="9"/>
                        </a:moveTo>
                        <a:cubicBezTo>
                          <a:pt x="15" y="34"/>
                          <a:pt x="42" y="57"/>
                          <a:pt x="68" y="69"/>
                        </a:cubicBezTo>
                        <a:cubicBezTo>
                          <a:pt x="73" y="71"/>
                          <a:pt x="79" y="65"/>
                          <a:pt x="75" y="61"/>
                        </a:cubicBezTo>
                        <a:cubicBezTo>
                          <a:pt x="53" y="40"/>
                          <a:pt x="28" y="25"/>
                          <a:pt x="9" y="4"/>
                        </a:cubicBezTo>
                        <a:cubicBezTo>
                          <a:pt x="5" y="0"/>
                          <a:pt x="0" y="5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3" name="Freeform 51"/>
                  <p:cNvSpPr/>
                  <p:nvPr/>
                </p:nvSpPr>
                <p:spPr bwMode="auto">
                  <a:xfrm>
                    <a:off x="3595688" y="4313238"/>
                    <a:ext cx="57150" cy="82550"/>
                  </a:xfrm>
                  <a:custGeom>
                    <a:avLst/>
                    <a:gdLst>
                      <a:gd name="T0" fmla="*/ 1 w 56"/>
                      <a:gd name="T1" fmla="*/ 6 h 79"/>
                      <a:gd name="T2" fmla="*/ 45 w 56"/>
                      <a:gd name="T3" fmla="*/ 75 h 79"/>
                      <a:gd name="T4" fmla="*/ 52 w 56"/>
                      <a:gd name="T5" fmla="*/ 68 h 79"/>
                      <a:gd name="T6" fmla="*/ 9 w 56"/>
                      <a:gd name="T7" fmla="*/ 4 h 79"/>
                      <a:gd name="T8" fmla="*/ 1 w 56"/>
                      <a:gd name="T9" fmla="*/ 6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79">
                        <a:moveTo>
                          <a:pt x="1" y="6"/>
                        </a:moveTo>
                        <a:cubicBezTo>
                          <a:pt x="5" y="35"/>
                          <a:pt x="24" y="56"/>
                          <a:pt x="45" y="75"/>
                        </a:cubicBezTo>
                        <a:cubicBezTo>
                          <a:pt x="50" y="79"/>
                          <a:pt x="56" y="73"/>
                          <a:pt x="52" y="68"/>
                        </a:cubicBezTo>
                        <a:cubicBezTo>
                          <a:pt x="35" y="48"/>
                          <a:pt x="22" y="26"/>
                          <a:pt x="9" y="4"/>
                        </a:cubicBezTo>
                        <a:cubicBezTo>
                          <a:pt x="7" y="0"/>
                          <a:pt x="0" y="2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4" name="Freeform 52"/>
                  <p:cNvSpPr/>
                  <p:nvPr/>
                </p:nvSpPr>
                <p:spPr bwMode="auto">
                  <a:xfrm>
                    <a:off x="3533776" y="4113213"/>
                    <a:ext cx="42863" cy="101600"/>
                  </a:xfrm>
                  <a:custGeom>
                    <a:avLst/>
                    <a:gdLst>
                      <a:gd name="T0" fmla="*/ 2 w 42"/>
                      <a:gd name="T1" fmla="*/ 5 h 99"/>
                      <a:gd name="T2" fmla="*/ 31 w 42"/>
                      <a:gd name="T3" fmla="*/ 94 h 99"/>
                      <a:gd name="T4" fmla="*/ 39 w 42"/>
                      <a:gd name="T5" fmla="*/ 89 h 99"/>
                      <a:gd name="T6" fmla="*/ 10 w 42"/>
                      <a:gd name="T7" fmla="*/ 5 h 99"/>
                      <a:gd name="T8" fmla="*/ 2 w 42"/>
                      <a:gd name="T9" fmla="*/ 5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99">
                        <a:moveTo>
                          <a:pt x="2" y="5"/>
                        </a:moveTo>
                        <a:cubicBezTo>
                          <a:pt x="0" y="37"/>
                          <a:pt x="13" y="68"/>
                          <a:pt x="31" y="94"/>
                        </a:cubicBezTo>
                        <a:cubicBezTo>
                          <a:pt x="35" y="99"/>
                          <a:pt x="42" y="94"/>
                          <a:pt x="39" y="89"/>
                        </a:cubicBezTo>
                        <a:cubicBezTo>
                          <a:pt x="24" y="64"/>
                          <a:pt x="14" y="34"/>
                          <a:pt x="10" y="5"/>
                        </a:cubicBezTo>
                        <a:cubicBezTo>
                          <a:pt x="9" y="0"/>
                          <a:pt x="3" y="0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5" name="Freeform 53"/>
                  <p:cNvSpPr/>
                  <p:nvPr/>
                </p:nvSpPr>
                <p:spPr bwMode="auto">
                  <a:xfrm>
                    <a:off x="3517901" y="3932238"/>
                    <a:ext cx="20638" cy="79375"/>
                  </a:xfrm>
                  <a:custGeom>
                    <a:avLst/>
                    <a:gdLst>
                      <a:gd name="T0" fmla="*/ 4 w 19"/>
                      <a:gd name="T1" fmla="*/ 4 h 76"/>
                      <a:gd name="T2" fmla="*/ 10 w 19"/>
                      <a:gd name="T3" fmla="*/ 71 h 76"/>
                      <a:gd name="T4" fmla="*/ 18 w 19"/>
                      <a:gd name="T5" fmla="*/ 68 h 76"/>
                      <a:gd name="T6" fmla="*/ 10 w 19"/>
                      <a:gd name="T7" fmla="*/ 4 h 76"/>
                      <a:gd name="T8" fmla="*/ 4 w 19"/>
                      <a:gd name="T9" fmla="*/ 4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76">
                        <a:moveTo>
                          <a:pt x="4" y="4"/>
                        </a:moveTo>
                        <a:cubicBezTo>
                          <a:pt x="2" y="27"/>
                          <a:pt x="0" y="50"/>
                          <a:pt x="10" y="71"/>
                        </a:cubicBezTo>
                        <a:cubicBezTo>
                          <a:pt x="13" y="76"/>
                          <a:pt x="19" y="72"/>
                          <a:pt x="18" y="68"/>
                        </a:cubicBezTo>
                        <a:cubicBezTo>
                          <a:pt x="15" y="47"/>
                          <a:pt x="12" y="25"/>
                          <a:pt x="10" y="4"/>
                        </a:cubicBezTo>
                        <a:cubicBezTo>
                          <a:pt x="10" y="0"/>
                          <a:pt x="4" y="0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6" name="Freeform 54"/>
                  <p:cNvSpPr/>
                  <p:nvPr/>
                </p:nvSpPr>
                <p:spPr bwMode="auto">
                  <a:xfrm>
                    <a:off x="3522663" y="3695701"/>
                    <a:ext cx="47625" cy="131763"/>
                  </a:xfrm>
                  <a:custGeom>
                    <a:avLst/>
                    <a:gdLst>
                      <a:gd name="T0" fmla="*/ 4 w 46"/>
                      <a:gd name="T1" fmla="*/ 125 h 127"/>
                      <a:gd name="T2" fmla="*/ 43 w 46"/>
                      <a:gd name="T3" fmla="*/ 12 h 127"/>
                      <a:gd name="T4" fmla="*/ 33 w 46"/>
                      <a:gd name="T5" fmla="*/ 6 h 127"/>
                      <a:gd name="T6" fmla="*/ 0 w 46"/>
                      <a:gd name="T7" fmla="*/ 124 h 127"/>
                      <a:gd name="T8" fmla="*/ 4 w 46"/>
                      <a:gd name="T9" fmla="*/ 125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127">
                        <a:moveTo>
                          <a:pt x="4" y="125"/>
                        </a:moveTo>
                        <a:cubicBezTo>
                          <a:pt x="17" y="88"/>
                          <a:pt x="25" y="47"/>
                          <a:pt x="43" y="12"/>
                        </a:cubicBezTo>
                        <a:cubicBezTo>
                          <a:pt x="46" y="5"/>
                          <a:pt x="37" y="0"/>
                          <a:pt x="33" y="6"/>
                        </a:cubicBezTo>
                        <a:cubicBezTo>
                          <a:pt x="10" y="43"/>
                          <a:pt x="6" y="82"/>
                          <a:pt x="0" y="124"/>
                        </a:cubicBezTo>
                        <a:cubicBezTo>
                          <a:pt x="0" y="126"/>
                          <a:pt x="3" y="127"/>
                          <a:pt x="4" y="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7" name="Freeform 55"/>
                  <p:cNvSpPr/>
                  <p:nvPr/>
                </p:nvSpPr>
                <p:spPr bwMode="auto">
                  <a:xfrm>
                    <a:off x="3586163" y="3575051"/>
                    <a:ext cx="50800" cy="66675"/>
                  </a:xfrm>
                  <a:custGeom>
                    <a:avLst/>
                    <a:gdLst>
                      <a:gd name="T0" fmla="*/ 9 w 48"/>
                      <a:gd name="T1" fmla="*/ 61 h 64"/>
                      <a:gd name="T2" fmla="*/ 21 w 48"/>
                      <a:gd name="T3" fmla="*/ 53 h 64"/>
                      <a:gd name="T4" fmla="*/ 31 w 48"/>
                      <a:gd name="T5" fmla="*/ 40 h 64"/>
                      <a:gd name="T6" fmla="*/ 47 w 48"/>
                      <a:gd name="T7" fmla="*/ 9 h 64"/>
                      <a:gd name="T8" fmla="*/ 39 w 48"/>
                      <a:gd name="T9" fmla="*/ 3 h 64"/>
                      <a:gd name="T10" fmla="*/ 18 w 48"/>
                      <a:gd name="T11" fmla="*/ 29 h 64"/>
                      <a:gd name="T12" fmla="*/ 11 w 48"/>
                      <a:gd name="T13" fmla="*/ 41 h 64"/>
                      <a:gd name="T14" fmla="*/ 3 w 48"/>
                      <a:gd name="T15" fmla="*/ 57 h 64"/>
                      <a:gd name="T16" fmla="*/ 9 w 48"/>
                      <a:gd name="T17" fmla="*/ 6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8" h="64">
                        <a:moveTo>
                          <a:pt x="9" y="61"/>
                        </a:moveTo>
                        <a:cubicBezTo>
                          <a:pt x="13" y="58"/>
                          <a:pt x="17" y="56"/>
                          <a:pt x="21" y="53"/>
                        </a:cubicBezTo>
                        <a:cubicBezTo>
                          <a:pt x="25" y="49"/>
                          <a:pt x="28" y="45"/>
                          <a:pt x="31" y="40"/>
                        </a:cubicBezTo>
                        <a:cubicBezTo>
                          <a:pt x="39" y="31"/>
                          <a:pt x="44" y="21"/>
                          <a:pt x="47" y="9"/>
                        </a:cubicBezTo>
                        <a:cubicBezTo>
                          <a:pt x="48" y="5"/>
                          <a:pt x="43" y="0"/>
                          <a:pt x="39" y="3"/>
                        </a:cubicBezTo>
                        <a:cubicBezTo>
                          <a:pt x="30" y="11"/>
                          <a:pt x="24" y="19"/>
                          <a:pt x="18" y="29"/>
                        </a:cubicBezTo>
                        <a:cubicBezTo>
                          <a:pt x="15" y="33"/>
                          <a:pt x="13" y="37"/>
                          <a:pt x="11" y="41"/>
                        </a:cubicBezTo>
                        <a:cubicBezTo>
                          <a:pt x="8" y="46"/>
                          <a:pt x="6" y="52"/>
                          <a:pt x="3" y="57"/>
                        </a:cubicBezTo>
                        <a:cubicBezTo>
                          <a:pt x="0" y="60"/>
                          <a:pt x="5" y="64"/>
                          <a:pt x="9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 56"/>
                  <p:cNvSpPr/>
                  <p:nvPr/>
                </p:nvSpPr>
                <p:spPr bwMode="auto">
                  <a:xfrm>
                    <a:off x="3698876" y="3435351"/>
                    <a:ext cx="66675" cy="74613"/>
                  </a:xfrm>
                  <a:custGeom>
                    <a:avLst/>
                    <a:gdLst>
                      <a:gd name="T0" fmla="*/ 11 w 64"/>
                      <a:gd name="T1" fmla="*/ 66 h 71"/>
                      <a:gd name="T2" fmla="*/ 60 w 64"/>
                      <a:gd name="T3" fmla="*/ 9 h 71"/>
                      <a:gd name="T4" fmla="*/ 56 w 64"/>
                      <a:gd name="T5" fmla="*/ 1 h 71"/>
                      <a:gd name="T6" fmla="*/ 2 w 64"/>
                      <a:gd name="T7" fmla="*/ 62 h 71"/>
                      <a:gd name="T8" fmla="*/ 11 w 64"/>
                      <a:gd name="T9" fmla="*/ 6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71">
                        <a:moveTo>
                          <a:pt x="11" y="66"/>
                        </a:moveTo>
                        <a:cubicBezTo>
                          <a:pt x="22" y="42"/>
                          <a:pt x="41" y="26"/>
                          <a:pt x="60" y="9"/>
                        </a:cubicBezTo>
                        <a:cubicBezTo>
                          <a:pt x="64" y="6"/>
                          <a:pt x="60" y="0"/>
                          <a:pt x="56" y="1"/>
                        </a:cubicBezTo>
                        <a:cubicBezTo>
                          <a:pt x="26" y="8"/>
                          <a:pt x="8" y="34"/>
                          <a:pt x="2" y="62"/>
                        </a:cubicBezTo>
                        <a:cubicBezTo>
                          <a:pt x="0" y="67"/>
                          <a:pt x="8" y="71"/>
                          <a:pt x="1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 57"/>
                  <p:cNvSpPr/>
                  <p:nvPr/>
                </p:nvSpPr>
                <p:spPr bwMode="auto">
                  <a:xfrm>
                    <a:off x="3798888" y="3357563"/>
                    <a:ext cx="57150" cy="34925"/>
                  </a:xfrm>
                  <a:custGeom>
                    <a:avLst/>
                    <a:gdLst>
                      <a:gd name="T0" fmla="*/ 5 w 56"/>
                      <a:gd name="T1" fmla="*/ 33 h 34"/>
                      <a:gd name="T2" fmla="*/ 16 w 56"/>
                      <a:gd name="T3" fmla="*/ 32 h 34"/>
                      <a:gd name="T4" fmla="*/ 29 w 56"/>
                      <a:gd name="T5" fmla="*/ 28 h 34"/>
                      <a:gd name="T6" fmla="*/ 51 w 56"/>
                      <a:gd name="T7" fmla="*/ 13 h 34"/>
                      <a:gd name="T8" fmla="*/ 46 w 56"/>
                      <a:gd name="T9" fmla="*/ 2 h 34"/>
                      <a:gd name="T10" fmla="*/ 22 w 56"/>
                      <a:gd name="T11" fmla="*/ 11 h 34"/>
                      <a:gd name="T12" fmla="*/ 10 w 56"/>
                      <a:gd name="T13" fmla="*/ 19 h 34"/>
                      <a:gd name="T14" fmla="*/ 3 w 56"/>
                      <a:gd name="T15" fmla="*/ 27 h 34"/>
                      <a:gd name="T16" fmla="*/ 5 w 56"/>
                      <a:gd name="T17" fmla="*/ 3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4">
                        <a:moveTo>
                          <a:pt x="5" y="33"/>
                        </a:moveTo>
                        <a:cubicBezTo>
                          <a:pt x="9" y="32"/>
                          <a:pt x="12" y="33"/>
                          <a:pt x="16" y="32"/>
                        </a:cubicBezTo>
                        <a:cubicBezTo>
                          <a:pt x="20" y="31"/>
                          <a:pt x="24" y="29"/>
                          <a:pt x="29" y="28"/>
                        </a:cubicBezTo>
                        <a:cubicBezTo>
                          <a:pt x="38" y="24"/>
                          <a:pt x="43" y="19"/>
                          <a:pt x="51" y="13"/>
                        </a:cubicBezTo>
                        <a:cubicBezTo>
                          <a:pt x="56" y="10"/>
                          <a:pt x="53" y="0"/>
                          <a:pt x="46" y="2"/>
                        </a:cubicBezTo>
                        <a:cubicBezTo>
                          <a:pt x="37" y="5"/>
                          <a:pt x="30" y="7"/>
                          <a:pt x="22" y="11"/>
                        </a:cubicBezTo>
                        <a:cubicBezTo>
                          <a:pt x="18" y="14"/>
                          <a:pt x="14" y="16"/>
                          <a:pt x="10" y="19"/>
                        </a:cubicBezTo>
                        <a:cubicBezTo>
                          <a:pt x="7" y="21"/>
                          <a:pt x="5" y="25"/>
                          <a:pt x="3" y="27"/>
                        </a:cubicBezTo>
                        <a:cubicBezTo>
                          <a:pt x="0" y="29"/>
                          <a:pt x="1" y="34"/>
                          <a:pt x="5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0" name="Freeform 58"/>
                  <p:cNvSpPr/>
                  <p:nvPr/>
                </p:nvSpPr>
                <p:spPr bwMode="auto">
                  <a:xfrm>
                    <a:off x="3725863" y="3227388"/>
                    <a:ext cx="76200" cy="69850"/>
                  </a:xfrm>
                  <a:custGeom>
                    <a:avLst/>
                    <a:gdLst>
                      <a:gd name="T0" fmla="*/ 69 w 74"/>
                      <a:gd name="T1" fmla="*/ 58 h 68"/>
                      <a:gd name="T2" fmla="*/ 42 w 74"/>
                      <a:gd name="T3" fmla="*/ 36 h 68"/>
                      <a:gd name="T4" fmla="*/ 14 w 74"/>
                      <a:gd name="T5" fmla="*/ 6 h 68"/>
                      <a:gd name="T6" fmla="*/ 3 w 74"/>
                      <a:gd name="T7" fmla="*/ 15 h 68"/>
                      <a:gd name="T8" fmla="*/ 66 w 74"/>
                      <a:gd name="T9" fmla="*/ 66 h 68"/>
                      <a:gd name="T10" fmla="*/ 69 w 74"/>
                      <a:gd name="T11" fmla="*/ 5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8">
                        <a:moveTo>
                          <a:pt x="69" y="58"/>
                        </a:moveTo>
                        <a:cubicBezTo>
                          <a:pt x="59" y="53"/>
                          <a:pt x="50" y="44"/>
                          <a:pt x="42" y="36"/>
                        </a:cubicBezTo>
                        <a:cubicBezTo>
                          <a:pt x="32" y="26"/>
                          <a:pt x="23" y="16"/>
                          <a:pt x="14" y="6"/>
                        </a:cubicBezTo>
                        <a:cubicBezTo>
                          <a:pt x="9" y="0"/>
                          <a:pt x="0" y="8"/>
                          <a:pt x="3" y="15"/>
                        </a:cubicBezTo>
                        <a:cubicBezTo>
                          <a:pt x="17" y="41"/>
                          <a:pt x="38" y="58"/>
                          <a:pt x="66" y="66"/>
                        </a:cubicBezTo>
                        <a:cubicBezTo>
                          <a:pt x="71" y="68"/>
                          <a:pt x="74" y="60"/>
                          <a:pt x="69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1" name="Freeform 59"/>
                  <p:cNvSpPr/>
                  <p:nvPr/>
                </p:nvSpPr>
                <p:spPr bwMode="auto">
                  <a:xfrm>
                    <a:off x="3622676" y="3065463"/>
                    <a:ext cx="60325" cy="96838"/>
                  </a:xfrm>
                  <a:custGeom>
                    <a:avLst/>
                    <a:gdLst>
                      <a:gd name="T0" fmla="*/ 54 w 58"/>
                      <a:gd name="T1" fmla="*/ 85 h 94"/>
                      <a:gd name="T2" fmla="*/ 12 w 58"/>
                      <a:gd name="T3" fmla="*/ 6 h 94"/>
                      <a:gd name="T4" fmla="*/ 2 w 58"/>
                      <a:gd name="T5" fmla="*/ 9 h 94"/>
                      <a:gd name="T6" fmla="*/ 47 w 58"/>
                      <a:gd name="T7" fmla="*/ 91 h 94"/>
                      <a:gd name="T8" fmla="*/ 54 w 58"/>
                      <a:gd name="T9" fmla="*/ 85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94">
                        <a:moveTo>
                          <a:pt x="54" y="85"/>
                        </a:moveTo>
                        <a:cubicBezTo>
                          <a:pt x="37" y="61"/>
                          <a:pt x="23" y="35"/>
                          <a:pt x="12" y="6"/>
                        </a:cubicBezTo>
                        <a:cubicBezTo>
                          <a:pt x="10" y="0"/>
                          <a:pt x="0" y="2"/>
                          <a:pt x="2" y="9"/>
                        </a:cubicBezTo>
                        <a:cubicBezTo>
                          <a:pt x="7" y="41"/>
                          <a:pt x="22" y="71"/>
                          <a:pt x="47" y="91"/>
                        </a:cubicBezTo>
                        <a:cubicBezTo>
                          <a:pt x="51" y="94"/>
                          <a:pt x="58" y="90"/>
                          <a:pt x="54" y="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2" name="Freeform 60"/>
                  <p:cNvSpPr/>
                  <p:nvPr/>
                </p:nvSpPr>
                <p:spPr bwMode="auto">
                  <a:xfrm>
                    <a:off x="3565526" y="2909888"/>
                    <a:ext cx="22225" cy="68263"/>
                  </a:xfrm>
                  <a:custGeom>
                    <a:avLst/>
                    <a:gdLst>
                      <a:gd name="T0" fmla="*/ 22 w 22"/>
                      <a:gd name="T1" fmla="*/ 62 h 66"/>
                      <a:gd name="T2" fmla="*/ 9 w 22"/>
                      <a:gd name="T3" fmla="*/ 4 h 66"/>
                      <a:gd name="T4" fmla="*/ 1 w 22"/>
                      <a:gd name="T5" fmla="*/ 6 h 66"/>
                      <a:gd name="T6" fmla="*/ 18 w 22"/>
                      <a:gd name="T7" fmla="*/ 64 h 66"/>
                      <a:gd name="T8" fmla="*/ 22 w 22"/>
                      <a:gd name="T9" fmla="*/ 6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66">
                        <a:moveTo>
                          <a:pt x="22" y="62"/>
                        </a:moveTo>
                        <a:cubicBezTo>
                          <a:pt x="17" y="43"/>
                          <a:pt x="16" y="23"/>
                          <a:pt x="9" y="4"/>
                        </a:cubicBezTo>
                        <a:cubicBezTo>
                          <a:pt x="7" y="0"/>
                          <a:pt x="0" y="1"/>
                          <a:pt x="1" y="6"/>
                        </a:cubicBezTo>
                        <a:cubicBezTo>
                          <a:pt x="6" y="25"/>
                          <a:pt x="6" y="47"/>
                          <a:pt x="18" y="64"/>
                        </a:cubicBezTo>
                        <a:cubicBezTo>
                          <a:pt x="19" y="66"/>
                          <a:pt x="22" y="65"/>
                          <a:pt x="22" y="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 61"/>
                  <p:cNvSpPr/>
                  <p:nvPr/>
                </p:nvSpPr>
                <p:spPr bwMode="auto">
                  <a:xfrm>
                    <a:off x="3538538" y="2741613"/>
                    <a:ext cx="28575" cy="100013"/>
                  </a:xfrm>
                  <a:custGeom>
                    <a:avLst/>
                    <a:gdLst>
                      <a:gd name="T0" fmla="*/ 22 w 27"/>
                      <a:gd name="T1" fmla="*/ 89 h 96"/>
                      <a:gd name="T2" fmla="*/ 15 w 27"/>
                      <a:gd name="T3" fmla="*/ 8 h 96"/>
                      <a:gd name="T4" fmla="*/ 2 w 27"/>
                      <a:gd name="T5" fmla="*/ 8 h 96"/>
                      <a:gd name="T6" fmla="*/ 9 w 27"/>
                      <a:gd name="T7" fmla="*/ 89 h 96"/>
                      <a:gd name="T8" fmla="*/ 22 w 27"/>
                      <a:gd name="T9" fmla="*/ 8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96">
                        <a:moveTo>
                          <a:pt x="22" y="89"/>
                        </a:moveTo>
                        <a:cubicBezTo>
                          <a:pt x="27" y="62"/>
                          <a:pt x="18" y="35"/>
                          <a:pt x="15" y="8"/>
                        </a:cubicBezTo>
                        <a:cubicBezTo>
                          <a:pt x="14" y="0"/>
                          <a:pt x="3" y="0"/>
                          <a:pt x="2" y="8"/>
                        </a:cubicBezTo>
                        <a:cubicBezTo>
                          <a:pt x="0" y="35"/>
                          <a:pt x="4" y="62"/>
                          <a:pt x="9" y="89"/>
                        </a:cubicBezTo>
                        <a:cubicBezTo>
                          <a:pt x="10" y="96"/>
                          <a:pt x="21" y="96"/>
                          <a:pt x="22" y="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Freeform 62"/>
                  <p:cNvSpPr/>
                  <p:nvPr/>
                </p:nvSpPr>
                <p:spPr bwMode="auto">
                  <a:xfrm>
                    <a:off x="3546476" y="2592388"/>
                    <a:ext cx="22225" cy="73025"/>
                  </a:xfrm>
                  <a:custGeom>
                    <a:avLst/>
                    <a:gdLst>
                      <a:gd name="T0" fmla="*/ 13 w 22"/>
                      <a:gd name="T1" fmla="*/ 66 h 70"/>
                      <a:gd name="T2" fmla="*/ 21 w 22"/>
                      <a:gd name="T3" fmla="*/ 8 h 70"/>
                      <a:gd name="T4" fmla="*/ 11 w 22"/>
                      <a:gd name="T5" fmla="*/ 6 h 70"/>
                      <a:gd name="T6" fmla="*/ 5 w 22"/>
                      <a:gd name="T7" fmla="*/ 66 h 70"/>
                      <a:gd name="T8" fmla="*/ 13 w 22"/>
                      <a:gd name="T9" fmla="*/ 66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70">
                        <a:moveTo>
                          <a:pt x="13" y="66"/>
                        </a:moveTo>
                        <a:cubicBezTo>
                          <a:pt x="17" y="47"/>
                          <a:pt x="16" y="27"/>
                          <a:pt x="21" y="8"/>
                        </a:cubicBezTo>
                        <a:cubicBezTo>
                          <a:pt x="22" y="2"/>
                          <a:pt x="13" y="0"/>
                          <a:pt x="11" y="6"/>
                        </a:cubicBezTo>
                        <a:cubicBezTo>
                          <a:pt x="4" y="26"/>
                          <a:pt x="0" y="45"/>
                          <a:pt x="5" y="66"/>
                        </a:cubicBezTo>
                        <a:cubicBezTo>
                          <a:pt x="6" y="70"/>
                          <a:pt x="12" y="70"/>
                          <a:pt x="13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 63"/>
                  <p:cNvSpPr/>
                  <p:nvPr/>
                </p:nvSpPr>
                <p:spPr bwMode="auto">
                  <a:xfrm>
                    <a:off x="3595688" y="2397126"/>
                    <a:ext cx="49213" cy="103188"/>
                  </a:xfrm>
                  <a:custGeom>
                    <a:avLst/>
                    <a:gdLst>
                      <a:gd name="T0" fmla="*/ 7 w 47"/>
                      <a:gd name="T1" fmla="*/ 96 h 99"/>
                      <a:gd name="T2" fmla="*/ 45 w 47"/>
                      <a:gd name="T3" fmla="*/ 8 h 99"/>
                      <a:gd name="T4" fmla="*/ 36 w 47"/>
                      <a:gd name="T5" fmla="*/ 5 h 99"/>
                      <a:gd name="T6" fmla="*/ 0 w 47"/>
                      <a:gd name="T7" fmla="*/ 94 h 99"/>
                      <a:gd name="T8" fmla="*/ 7 w 47"/>
                      <a:gd name="T9" fmla="*/ 96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99">
                        <a:moveTo>
                          <a:pt x="7" y="96"/>
                        </a:moveTo>
                        <a:cubicBezTo>
                          <a:pt x="20" y="67"/>
                          <a:pt x="33" y="38"/>
                          <a:pt x="45" y="8"/>
                        </a:cubicBezTo>
                        <a:cubicBezTo>
                          <a:pt x="47" y="3"/>
                          <a:pt x="39" y="0"/>
                          <a:pt x="36" y="5"/>
                        </a:cubicBezTo>
                        <a:cubicBezTo>
                          <a:pt x="19" y="33"/>
                          <a:pt x="4" y="61"/>
                          <a:pt x="0" y="94"/>
                        </a:cubicBezTo>
                        <a:cubicBezTo>
                          <a:pt x="0" y="97"/>
                          <a:pt x="6" y="99"/>
                          <a:pt x="7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 64"/>
                  <p:cNvSpPr/>
                  <p:nvPr/>
                </p:nvSpPr>
                <p:spPr bwMode="auto">
                  <a:xfrm>
                    <a:off x="3670301" y="2254251"/>
                    <a:ext cx="57150" cy="80963"/>
                  </a:xfrm>
                  <a:custGeom>
                    <a:avLst/>
                    <a:gdLst>
                      <a:gd name="T0" fmla="*/ 8 w 55"/>
                      <a:gd name="T1" fmla="*/ 74 h 78"/>
                      <a:gd name="T2" fmla="*/ 27 w 55"/>
                      <a:gd name="T3" fmla="*/ 44 h 78"/>
                      <a:gd name="T4" fmla="*/ 52 w 55"/>
                      <a:gd name="T5" fmla="*/ 10 h 78"/>
                      <a:gd name="T6" fmla="*/ 45 w 55"/>
                      <a:gd name="T7" fmla="*/ 3 h 78"/>
                      <a:gd name="T8" fmla="*/ 16 w 55"/>
                      <a:gd name="T9" fmla="*/ 33 h 78"/>
                      <a:gd name="T10" fmla="*/ 1 w 55"/>
                      <a:gd name="T11" fmla="*/ 72 h 78"/>
                      <a:gd name="T12" fmla="*/ 8 w 55"/>
                      <a:gd name="T13" fmla="*/ 74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78">
                        <a:moveTo>
                          <a:pt x="8" y="74"/>
                        </a:moveTo>
                        <a:cubicBezTo>
                          <a:pt x="12" y="63"/>
                          <a:pt x="21" y="53"/>
                          <a:pt x="27" y="44"/>
                        </a:cubicBezTo>
                        <a:cubicBezTo>
                          <a:pt x="35" y="32"/>
                          <a:pt x="45" y="22"/>
                          <a:pt x="52" y="10"/>
                        </a:cubicBezTo>
                        <a:cubicBezTo>
                          <a:pt x="55" y="6"/>
                          <a:pt x="50" y="0"/>
                          <a:pt x="45" y="3"/>
                        </a:cubicBezTo>
                        <a:cubicBezTo>
                          <a:pt x="34" y="11"/>
                          <a:pt x="25" y="21"/>
                          <a:pt x="16" y="33"/>
                        </a:cubicBezTo>
                        <a:cubicBezTo>
                          <a:pt x="7" y="45"/>
                          <a:pt x="5" y="57"/>
                          <a:pt x="1" y="72"/>
                        </a:cubicBezTo>
                        <a:cubicBezTo>
                          <a:pt x="0" y="76"/>
                          <a:pt x="6" y="78"/>
                          <a:pt x="8" y="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 65"/>
                  <p:cNvSpPr/>
                  <p:nvPr/>
                </p:nvSpPr>
                <p:spPr bwMode="auto">
                  <a:xfrm>
                    <a:off x="3754438" y="2087563"/>
                    <a:ext cx="73025" cy="87313"/>
                  </a:xfrm>
                  <a:custGeom>
                    <a:avLst/>
                    <a:gdLst>
                      <a:gd name="T0" fmla="*/ 6 w 71"/>
                      <a:gd name="T1" fmla="*/ 84 h 85"/>
                      <a:gd name="T2" fmla="*/ 66 w 71"/>
                      <a:gd name="T3" fmla="*/ 14 h 85"/>
                      <a:gd name="T4" fmla="*/ 58 w 71"/>
                      <a:gd name="T5" fmla="*/ 5 h 85"/>
                      <a:gd name="T6" fmla="*/ 1 w 71"/>
                      <a:gd name="T7" fmla="*/ 81 h 85"/>
                      <a:gd name="T8" fmla="*/ 6 w 71"/>
                      <a:gd name="T9" fmla="*/ 84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1" h="85">
                        <a:moveTo>
                          <a:pt x="6" y="84"/>
                        </a:moveTo>
                        <a:cubicBezTo>
                          <a:pt x="31" y="64"/>
                          <a:pt x="46" y="37"/>
                          <a:pt x="66" y="14"/>
                        </a:cubicBezTo>
                        <a:cubicBezTo>
                          <a:pt x="71" y="8"/>
                          <a:pt x="64" y="0"/>
                          <a:pt x="58" y="5"/>
                        </a:cubicBezTo>
                        <a:cubicBezTo>
                          <a:pt x="33" y="26"/>
                          <a:pt x="11" y="49"/>
                          <a:pt x="1" y="81"/>
                        </a:cubicBezTo>
                        <a:cubicBezTo>
                          <a:pt x="0" y="84"/>
                          <a:pt x="4" y="85"/>
                          <a:pt x="6" y="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 66"/>
                  <p:cNvSpPr/>
                  <p:nvPr/>
                </p:nvSpPr>
                <p:spPr bwMode="auto">
                  <a:xfrm>
                    <a:off x="3865563" y="1936751"/>
                    <a:ext cx="80963" cy="104775"/>
                  </a:xfrm>
                  <a:custGeom>
                    <a:avLst/>
                    <a:gdLst>
                      <a:gd name="T0" fmla="*/ 8 w 79"/>
                      <a:gd name="T1" fmla="*/ 98 h 101"/>
                      <a:gd name="T2" fmla="*/ 74 w 79"/>
                      <a:gd name="T3" fmla="*/ 12 h 101"/>
                      <a:gd name="T4" fmla="*/ 67 w 79"/>
                      <a:gd name="T5" fmla="*/ 5 h 101"/>
                      <a:gd name="T6" fmla="*/ 31 w 79"/>
                      <a:gd name="T7" fmla="*/ 43 h 101"/>
                      <a:gd name="T8" fmla="*/ 2 w 79"/>
                      <a:gd name="T9" fmla="*/ 94 h 101"/>
                      <a:gd name="T10" fmla="*/ 8 w 79"/>
                      <a:gd name="T11" fmla="*/ 9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" h="101">
                        <a:moveTo>
                          <a:pt x="8" y="98"/>
                        </a:moveTo>
                        <a:cubicBezTo>
                          <a:pt x="34" y="72"/>
                          <a:pt x="51" y="41"/>
                          <a:pt x="74" y="12"/>
                        </a:cubicBezTo>
                        <a:cubicBezTo>
                          <a:pt x="79" y="7"/>
                          <a:pt x="72" y="0"/>
                          <a:pt x="67" y="5"/>
                        </a:cubicBezTo>
                        <a:cubicBezTo>
                          <a:pt x="53" y="17"/>
                          <a:pt x="41" y="28"/>
                          <a:pt x="31" y="43"/>
                        </a:cubicBezTo>
                        <a:cubicBezTo>
                          <a:pt x="20" y="59"/>
                          <a:pt x="12" y="76"/>
                          <a:pt x="2" y="94"/>
                        </a:cubicBezTo>
                        <a:cubicBezTo>
                          <a:pt x="0" y="97"/>
                          <a:pt x="5" y="101"/>
                          <a:pt x="8" y="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 67"/>
                  <p:cNvSpPr/>
                  <p:nvPr/>
                </p:nvSpPr>
                <p:spPr bwMode="auto">
                  <a:xfrm>
                    <a:off x="3984626" y="1827213"/>
                    <a:ext cx="87313" cy="65088"/>
                  </a:xfrm>
                  <a:custGeom>
                    <a:avLst/>
                    <a:gdLst>
                      <a:gd name="T0" fmla="*/ 8 w 85"/>
                      <a:gd name="T1" fmla="*/ 61 h 63"/>
                      <a:gd name="T2" fmla="*/ 23 w 85"/>
                      <a:gd name="T3" fmla="*/ 57 h 63"/>
                      <a:gd name="T4" fmla="*/ 40 w 85"/>
                      <a:gd name="T5" fmla="*/ 47 h 63"/>
                      <a:gd name="T6" fmla="*/ 76 w 85"/>
                      <a:gd name="T7" fmla="*/ 21 h 63"/>
                      <a:gd name="T8" fmla="*/ 67 w 85"/>
                      <a:gd name="T9" fmla="*/ 6 h 63"/>
                      <a:gd name="T10" fmla="*/ 34 w 85"/>
                      <a:gd name="T11" fmla="*/ 26 h 63"/>
                      <a:gd name="T12" fmla="*/ 18 w 85"/>
                      <a:gd name="T13" fmla="*/ 38 h 63"/>
                      <a:gd name="T14" fmla="*/ 3 w 85"/>
                      <a:gd name="T15" fmla="*/ 53 h 63"/>
                      <a:gd name="T16" fmla="*/ 8 w 85"/>
                      <a:gd name="T17" fmla="*/ 6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5" h="63">
                        <a:moveTo>
                          <a:pt x="8" y="61"/>
                        </a:moveTo>
                        <a:cubicBezTo>
                          <a:pt x="13" y="59"/>
                          <a:pt x="18" y="59"/>
                          <a:pt x="23" y="57"/>
                        </a:cubicBezTo>
                        <a:cubicBezTo>
                          <a:pt x="29" y="54"/>
                          <a:pt x="35" y="50"/>
                          <a:pt x="40" y="47"/>
                        </a:cubicBezTo>
                        <a:cubicBezTo>
                          <a:pt x="53" y="39"/>
                          <a:pt x="64" y="30"/>
                          <a:pt x="76" y="21"/>
                        </a:cubicBezTo>
                        <a:cubicBezTo>
                          <a:pt x="85" y="14"/>
                          <a:pt x="77" y="0"/>
                          <a:pt x="67" y="6"/>
                        </a:cubicBezTo>
                        <a:cubicBezTo>
                          <a:pt x="56" y="12"/>
                          <a:pt x="44" y="18"/>
                          <a:pt x="34" y="26"/>
                        </a:cubicBezTo>
                        <a:cubicBezTo>
                          <a:pt x="28" y="30"/>
                          <a:pt x="23" y="34"/>
                          <a:pt x="18" y="38"/>
                        </a:cubicBezTo>
                        <a:cubicBezTo>
                          <a:pt x="11" y="42"/>
                          <a:pt x="8" y="48"/>
                          <a:pt x="3" y="53"/>
                        </a:cubicBezTo>
                        <a:cubicBezTo>
                          <a:pt x="0" y="57"/>
                          <a:pt x="3" y="63"/>
                          <a:pt x="8" y="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0" name="Freeform 68"/>
                  <p:cNvSpPr/>
                  <p:nvPr/>
                </p:nvSpPr>
                <p:spPr bwMode="auto">
                  <a:xfrm>
                    <a:off x="4127501" y="1725613"/>
                    <a:ext cx="109538" cy="76200"/>
                  </a:xfrm>
                  <a:custGeom>
                    <a:avLst/>
                    <a:gdLst>
                      <a:gd name="T0" fmla="*/ 9 w 105"/>
                      <a:gd name="T1" fmla="*/ 71 h 74"/>
                      <a:gd name="T2" fmla="*/ 96 w 105"/>
                      <a:gd name="T3" fmla="*/ 16 h 74"/>
                      <a:gd name="T4" fmla="*/ 89 w 105"/>
                      <a:gd name="T5" fmla="*/ 4 h 74"/>
                      <a:gd name="T6" fmla="*/ 2 w 105"/>
                      <a:gd name="T7" fmla="*/ 66 h 74"/>
                      <a:gd name="T8" fmla="*/ 9 w 105"/>
                      <a:gd name="T9" fmla="*/ 71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74">
                        <a:moveTo>
                          <a:pt x="9" y="71"/>
                        </a:moveTo>
                        <a:cubicBezTo>
                          <a:pt x="33" y="47"/>
                          <a:pt x="67" y="33"/>
                          <a:pt x="96" y="16"/>
                        </a:cubicBezTo>
                        <a:cubicBezTo>
                          <a:pt x="105" y="12"/>
                          <a:pt x="97" y="0"/>
                          <a:pt x="89" y="4"/>
                        </a:cubicBezTo>
                        <a:cubicBezTo>
                          <a:pt x="55" y="19"/>
                          <a:pt x="22" y="32"/>
                          <a:pt x="2" y="66"/>
                        </a:cubicBezTo>
                        <a:cubicBezTo>
                          <a:pt x="0" y="70"/>
                          <a:pt x="5" y="74"/>
                          <a:pt x="9" y="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1" name="Freeform 69"/>
                  <p:cNvSpPr/>
                  <p:nvPr/>
                </p:nvSpPr>
                <p:spPr bwMode="auto">
                  <a:xfrm>
                    <a:off x="4300538" y="1655763"/>
                    <a:ext cx="87313" cy="47625"/>
                  </a:xfrm>
                  <a:custGeom>
                    <a:avLst/>
                    <a:gdLst>
                      <a:gd name="T0" fmla="*/ 7 w 84"/>
                      <a:gd name="T1" fmla="*/ 46 h 47"/>
                      <a:gd name="T2" fmla="*/ 80 w 84"/>
                      <a:gd name="T3" fmla="*/ 9 h 47"/>
                      <a:gd name="T4" fmla="*/ 77 w 84"/>
                      <a:gd name="T5" fmla="*/ 3 h 47"/>
                      <a:gd name="T6" fmla="*/ 5 w 84"/>
                      <a:gd name="T7" fmla="*/ 38 h 47"/>
                      <a:gd name="T8" fmla="*/ 7 w 84"/>
                      <a:gd name="T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47">
                        <a:moveTo>
                          <a:pt x="7" y="46"/>
                        </a:moveTo>
                        <a:cubicBezTo>
                          <a:pt x="36" y="41"/>
                          <a:pt x="58" y="26"/>
                          <a:pt x="80" y="9"/>
                        </a:cubicBezTo>
                        <a:cubicBezTo>
                          <a:pt x="84" y="6"/>
                          <a:pt x="81" y="0"/>
                          <a:pt x="77" y="3"/>
                        </a:cubicBezTo>
                        <a:cubicBezTo>
                          <a:pt x="54" y="16"/>
                          <a:pt x="30" y="29"/>
                          <a:pt x="5" y="38"/>
                        </a:cubicBezTo>
                        <a:cubicBezTo>
                          <a:pt x="0" y="40"/>
                          <a:pt x="2" y="47"/>
                          <a:pt x="7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2" name="Freeform 70"/>
                  <p:cNvSpPr/>
                  <p:nvPr/>
                </p:nvSpPr>
                <p:spPr bwMode="auto">
                  <a:xfrm>
                    <a:off x="4451351" y="1609726"/>
                    <a:ext cx="103188" cy="31750"/>
                  </a:xfrm>
                  <a:custGeom>
                    <a:avLst/>
                    <a:gdLst>
                      <a:gd name="T0" fmla="*/ 4 w 100"/>
                      <a:gd name="T1" fmla="*/ 25 h 31"/>
                      <a:gd name="T2" fmla="*/ 95 w 100"/>
                      <a:gd name="T3" fmla="*/ 11 h 31"/>
                      <a:gd name="T4" fmla="*/ 92 w 100"/>
                      <a:gd name="T5" fmla="*/ 1 h 31"/>
                      <a:gd name="T6" fmla="*/ 4 w 100"/>
                      <a:gd name="T7" fmla="*/ 17 h 31"/>
                      <a:gd name="T8" fmla="*/ 4 w 100"/>
                      <a:gd name="T9" fmla="*/ 25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31">
                        <a:moveTo>
                          <a:pt x="4" y="25"/>
                        </a:moveTo>
                        <a:cubicBezTo>
                          <a:pt x="34" y="31"/>
                          <a:pt x="67" y="23"/>
                          <a:pt x="95" y="11"/>
                        </a:cubicBezTo>
                        <a:cubicBezTo>
                          <a:pt x="100" y="9"/>
                          <a:pt x="97" y="0"/>
                          <a:pt x="92" y="1"/>
                        </a:cubicBezTo>
                        <a:cubicBezTo>
                          <a:pt x="63" y="3"/>
                          <a:pt x="32" y="9"/>
                          <a:pt x="4" y="17"/>
                        </a:cubicBezTo>
                        <a:cubicBezTo>
                          <a:pt x="0" y="18"/>
                          <a:pt x="0" y="24"/>
                          <a:pt x="4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 71"/>
                  <p:cNvSpPr/>
                  <p:nvPr/>
                </p:nvSpPr>
                <p:spPr bwMode="auto">
                  <a:xfrm>
                    <a:off x="4638676" y="1628776"/>
                    <a:ext cx="109538" cy="19050"/>
                  </a:xfrm>
                  <a:custGeom>
                    <a:avLst/>
                    <a:gdLst>
                      <a:gd name="T0" fmla="*/ 4 w 105"/>
                      <a:gd name="T1" fmla="*/ 13 h 18"/>
                      <a:gd name="T2" fmla="*/ 99 w 105"/>
                      <a:gd name="T3" fmla="*/ 14 h 18"/>
                      <a:gd name="T4" fmla="*/ 99 w 105"/>
                      <a:gd name="T5" fmla="*/ 4 h 18"/>
                      <a:gd name="T6" fmla="*/ 4 w 105"/>
                      <a:gd name="T7" fmla="*/ 5 h 18"/>
                      <a:gd name="T8" fmla="*/ 4 w 105"/>
                      <a:gd name="T9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18">
                        <a:moveTo>
                          <a:pt x="4" y="13"/>
                        </a:moveTo>
                        <a:cubicBezTo>
                          <a:pt x="35" y="18"/>
                          <a:pt x="67" y="17"/>
                          <a:pt x="99" y="14"/>
                        </a:cubicBezTo>
                        <a:cubicBezTo>
                          <a:pt x="105" y="13"/>
                          <a:pt x="105" y="5"/>
                          <a:pt x="99" y="4"/>
                        </a:cubicBezTo>
                        <a:cubicBezTo>
                          <a:pt x="67" y="1"/>
                          <a:pt x="35" y="0"/>
                          <a:pt x="4" y="5"/>
                        </a:cubicBezTo>
                        <a:cubicBezTo>
                          <a:pt x="0" y="6"/>
                          <a:pt x="0" y="12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 72"/>
                  <p:cNvSpPr/>
                  <p:nvPr/>
                </p:nvSpPr>
                <p:spPr bwMode="auto">
                  <a:xfrm>
                    <a:off x="4851401" y="1643063"/>
                    <a:ext cx="68263" cy="30163"/>
                  </a:xfrm>
                  <a:custGeom>
                    <a:avLst/>
                    <a:gdLst>
                      <a:gd name="T0" fmla="*/ 2 w 65"/>
                      <a:gd name="T1" fmla="*/ 4 h 28"/>
                      <a:gd name="T2" fmla="*/ 59 w 65"/>
                      <a:gd name="T3" fmla="*/ 27 h 28"/>
                      <a:gd name="T4" fmla="*/ 62 w 65"/>
                      <a:gd name="T5" fmla="*/ 21 h 28"/>
                      <a:gd name="T6" fmla="*/ 3 w 65"/>
                      <a:gd name="T7" fmla="*/ 1 h 28"/>
                      <a:gd name="T8" fmla="*/ 2 w 65"/>
                      <a:gd name="T9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28">
                        <a:moveTo>
                          <a:pt x="2" y="4"/>
                        </a:moveTo>
                        <a:cubicBezTo>
                          <a:pt x="19" y="15"/>
                          <a:pt x="40" y="22"/>
                          <a:pt x="59" y="27"/>
                        </a:cubicBezTo>
                        <a:cubicBezTo>
                          <a:pt x="63" y="28"/>
                          <a:pt x="65" y="23"/>
                          <a:pt x="62" y="21"/>
                        </a:cubicBezTo>
                        <a:cubicBezTo>
                          <a:pt x="43" y="13"/>
                          <a:pt x="23" y="7"/>
                          <a:pt x="3" y="1"/>
                        </a:cubicBezTo>
                        <a:cubicBezTo>
                          <a:pt x="1" y="0"/>
                          <a:pt x="0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 73"/>
                  <p:cNvSpPr/>
                  <p:nvPr/>
                </p:nvSpPr>
                <p:spPr bwMode="auto">
                  <a:xfrm>
                    <a:off x="5008563" y="1714501"/>
                    <a:ext cx="71438" cy="33338"/>
                  </a:xfrm>
                  <a:custGeom>
                    <a:avLst/>
                    <a:gdLst>
                      <a:gd name="T0" fmla="*/ 3 w 68"/>
                      <a:gd name="T1" fmla="*/ 10 h 33"/>
                      <a:gd name="T2" fmla="*/ 59 w 68"/>
                      <a:gd name="T3" fmla="*/ 32 h 33"/>
                      <a:gd name="T4" fmla="*/ 64 w 68"/>
                      <a:gd name="T5" fmla="*/ 26 h 33"/>
                      <a:gd name="T6" fmla="*/ 3 w 68"/>
                      <a:gd name="T7" fmla="*/ 4 h 33"/>
                      <a:gd name="T8" fmla="*/ 3 w 68"/>
                      <a:gd name="T9" fmla="*/ 1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3">
                        <a:moveTo>
                          <a:pt x="3" y="10"/>
                        </a:moveTo>
                        <a:cubicBezTo>
                          <a:pt x="23" y="14"/>
                          <a:pt x="40" y="23"/>
                          <a:pt x="59" y="32"/>
                        </a:cubicBezTo>
                        <a:cubicBezTo>
                          <a:pt x="63" y="33"/>
                          <a:pt x="68" y="29"/>
                          <a:pt x="64" y="26"/>
                        </a:cubicBezTo>
                        <a:cubicBezTo>
                          <a:pt x="46" y="10"/>
                          <a:pt x="26" y="0"/>
                          <a:pt x="3" y="4"/>
                        </a:cubicBezTo>
                        <a:cubicBezTo>
                          <a:pt x="0" y="4"/>
                          <a:pt x="0" y="9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 74"/>
                  <p:cNvSpPr/>
                  <p:nvPr/>
                </p:nvSpPr>
                <p:spPr bwMode="auto">
                  <a:xfrm>
                    <a:off x="5149851" y="1784351"/>
                    <a:ext cx="85725" cy="47625"/>
                  </a:xfrm>
                  <a:custGeom>
                    <a:avLst/>
                    <a:gdLst>
                      <a:gd name="T0" fmla="*/ 3 w 83"/>
                      <a:gd name="T1" fmla="*/ 6 h 46"/>
                      <a:gd name="T2" fmla="*/ 75 w 83"/>
                      <a:gd name="T3" fmla="*/ 43 h 46"/>
                      <a:gd name="T4" fmla="*/ 79 w 83"/>
                      <a:gd name="T5" fmla="*/ 37 h 46"/>
                      <a:gd name="T6" fmla="*/ 6 w 83"/>
                      <a:gd name="T7" fmla="*/ 1 h 46"/>
                      <a:gd name="T8" fmla="*/ 3 w 83"/>
                      <a:gd name="T9" fmla="*/ 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3" h="46">
                        <a:moveTo>
                          <a:pt x="3" y="6"/>
                        </a:moveTo>
                        <a:cubicBezTo>
                          <a:pt x="28" y="18"/>
                          <a:pt x="52" y="30"/>
                          <a:pt x="75" y="43"/>
                        </a:cubicBezTo>
                        <a:cubicBezTo>
                          <a:pt x="80" y="46"/>
                          <a:pt x="83" y="39"/>
                          <a:pt x="79" y="37"/>
                        </a:cubicBezTo>
                        <a:cubicBezTo>
                          <a:pt x="57" y="20"/>
                          <a:pt x="33" y="7"/>
                          <a:pt x="6" y="1"/>
                        </a:cubicBezTo>
                        <a:cubicBezTo>
                          <a:pt x="2" y="0"/>
                          <a:pt x="0" y="5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7" name="Freeform 75"/>
                  <p:cNvSpPr/>
                  <p:nvPr/>
                </p:nvSpPr>
                <p:spPr bwMode="auto">
                  <a:xfrm>
                    <a:off x="5305426" y="1847851"/>
                    <a:ext cx="66675" cy="61913"/>
                  </a:xfrm>
                  <a:custGeom>
                    <a:avLst/>
                    <a:gdLst>
                      <a:gd name="T0" fmla="*/ 5 w 65"/>
                      <a:gd name="T1" fmla="*/ 12 h 59"/>
                      <a:gd name="T2" fmla="*/ 55 w 65"/>
                      <a:gd name="T3" fmla="*/ 55 h 59"/>
                      <a:gd name="T4" fmla="*/ 62 w 65"/>
                      <a:gd name="T5" fmla="*/ 49 h 59"/>
                      <a:gd name="T6" fmla="*/ 42 w 65"/>
                      <a:gd name="T7" fmla="*/ 23 h 59"/>
                      <a:gd name="T8" fmla="*/ 10 w 65"/>
                      <a:gd name="T9" fmla="*/ 4 h 59"/>
                      <a:gd name="T10" fmla="*/ 5 w 65"/>
                      <a:gd name="T11" fmla="*/ 12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" h="59">
                        <a:moveTo>
                          <a:pt x="5" y="12"/>
                        </a:moveTo>
                        <a:cubicBezTo>
                          <a:pt x="23" y="25"/>
                          <a:pt x="42" y="37"/>
                          <a:pt x="55" y="55"/>
                        </a:cubicBezTo>
                        <a:cubicBezTo>
                          <a:pt x="58" y="59"/>
                          <a:pt x="65" y="53"/>
                          <a:pt x="62" y="49"/>
                        </a:cubicBezTo>
                        <a:cubicBezTo>
                          <a:pt x="57" y="39"/>
                          <a:pt x="50" y="31"/>
                          <a:pt x="42" y="23"/>
                        </a:cubicBezTo>
                        <a:cubicBezTo>
                          <a:pt x="33" y="15"/>
                          <a:pt x="21" y="9"/>
                          <a:pt x="10" y="4"/>
                        </a:cubicBezTo>
                        <a:cubicBezTo>
                          <a:pt x="5" y="0"/>
                          <a:pt x="0" y="8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8" name="Freeform 76"/>
                  <p:cNvSpPr/>
                  <p:nvPr/>
                </p:nvSpPr>
                <p:spPr bwMode="auto">
                  <a:xfrm>
                    <a:off x="5380038" y="1765301"/>
                    <a:ext cx="30163" cy="87313"/>
                  </a:xfrm>
                  <a:custGeom>
                    <a:avLst/>
                    <a:gdLst>
                      <a:gd name="T0" fmla="*/ 10 w 28"/>
                      <a:gd name="T1" fmla="*/ 81 h 84"/>
                      <a:gd name="T2" fmla="*/ 27 w 28"/>
                      <a:gd name="T3" fmla="*/ 10 h 84"/>
                      <a:gd name="T4" fmla="*/ 17 w 28"/>
                      <a:gd name="T5" fmla="*/ 6 h 84"/>
                      <a:gd name="T6" fmla="*/ 4 w 28"/>
                      <a:gd name="T7" fmla="*/ 81 h 84"/>
                      <a:gd name="T8" fmla="*/ 10 w 28"/>
                      <a:gd name="T9" fmla="*/ 8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84">
                        <a:moveTo>
                          <a:pt x="10" y="81"/>
                        </a:moveTo>
                        <a:cubicBezTo>
                          <a:pt x="15" y="57"/>
                          <a:pt x="22" y="34"/>
                          <a:pt x="27" y="10"/>
                        </a:cubicBezTo>
                        <a:cubicBezTo>
                          <a:pt x="28" y="4"/>
                          <a:pt x="20" y="0"/>
                          <a:pt x="17" y="6"/>
                        </a:cubicBezTo>
                        <a:cubicBezTo>
                          <a:pt x="6" y="29"/>
                          <a:pt x="0" y="55"/>
                          <a:pt x="4" y="81"/>
                        </a:cubicBezTo>
                        <a:cubicBezTo>
                          <a:pt x="5" y="84"/>
                          <a:pt x="10" y="84"/>
                          <a:pt x="10" y="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9" name="Freeform 77"/>
                  <p:cNvSpPr/>
                  <p:nvPr/>
                </p:nvSpPr>
                <p:spPr bwMode="auto">
                  <a:xfrm>
                    <a:off x="5451476" y="1625601"/>
                    <a:ext cx="39688" cy="63500"/>
                  </a:xfrm>
                  <a:custGeom>
                    <a:avLst/>
                    <a:gdLst>
                      <a:gd name="T0" fmla="*/ 7 w 39"/>
                      <a:gd name="T1" fmla="*/ 58 h 62"/>
                      <a:gd name="T2" fmla="*/ 38 w 39"/>
                      <a:gd name="T3" fmla="*/ 7 h 62"/>
                      <a:gd name="T4" fmla="*/ 29 w 39"/>
                      <a:gd name="T5" fmla="*/ 3 h 62"/>
                      <a:gd name="T6" fmla="*/ 13 w 39"/>
                      <a:gd name="T7" fmla="*/ 25 h 62"/>
                      <a:gd name="T8" fmla="*/ 1 w 39"/>
                      <a:gd name="T9" fmla="*/ 56 h 62"/>
                      <a:gd name="T10" fmla="*/ 7 w 39"/>
                      <a:gd name="T11" fmla="*/ 58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" h="62">
                        <a:moveTo>
                          <a:pt x="7" y="58"/>
                        </a:moveTo>
                        <a:cubicBezTo>
                          <a:pt x="16" y="40"/>
                          <a:pt x="30" y="26"/>
                          <a:pt x="38" y="7"/>
                        </a:cubicBezTo>
                        <a:cubicBezTo>
                          <a:pt x="39" y="2"/>
                          <a:pt x="32" y="0"/>
                          <a:pt x="29" y="3"/>
                        </a:cubicBezTo>
                        <a:cubicBezTo>
                          <a:pt x="24" y="11"/>
                          <a:pt x="18" y="18"/>
                          <a:pt x="13" y="25"/>
                        </a:cubicBezTo>
                        <a:cubicBezTo>
                          <a:pt x="7" y="34"/>
                          <a:pt x="4" y="45"/>
                          <a:pt x="1" y="56"/>
                        </a:cubicBezTo>
                        <a:cubicBezTo>
                          <a:pt x="0" y="59"/>
                          <a:pt x="5" y="62"/>
                          <a:pt x="7" y="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0" name="Freeform 78"/>
                  <p:cNvSpPr/>
                  <p:nvPr/>
                </p:nvSpPr>
                <p:spPr bwMode="auto">
                  <a:xfrm>
                    <a:off x="5540376" y="1449388"/>
                    <a:ext cx="88900" cy="112713"/>
                  </a:xfrm>
                  <a:custGeom>
                    <a:avLst/>
                    <a:gdLst>
                      <a:gd name="T0" fmla="*/ 8 w 86"/>
                      <a:gd name="T1" fmla="*/ 105 h 108"/>
                      <a:gd name="T2" fmla="*/ 81 w 86"/>
                      <a:gd name="T3" fmla="*/ 12 h 108"/>
                      <a:gd name="T4" fmla="*/ 75 w 86"/>
                      <a:gd name="T5" fmla="*/ 4 h 108"/>
                      <a:gd name="T6" fmla="*/ 1 w 86"/>
                      <a:gd name="T7" fmla="*/ 101 h 108"/>
                      <a:gd name="T8" fmla="*/ 8 w 86"/>
                      <a:gd name="T9" fmla="*/ 10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108">
                        <a:moveTo>
                          <a:pt x="8" y="105"/>
                        </a:moveTo>
                        <a:cubicBezTo>
                          <a:pt x="34" y="75"/>
                          <a:pt x="53" y="41"/>
                          <a:pt x="81" y="12"/>
                        </a:cubicBezTo>
                        <a:cubicBezTo>
                          <a:pt x="86" y="8"/>
                          <a:pt x="80" y="0"/>
                          <a:pt x="75" y="4"/>
                        </a:cubicBezTo>
                        <a:cubicBezTo>
                          <a:pt x="39" y="25"/>
                          <a:pt x="16" y="63"/>
                          <a:pt x="1" y="101"/>
                        </a:cubicBezTo>
                        <a:cubicBezTo>
                          <a:pt x="0" y="105"/>
                          <a:pt x="5" y="108"/>
                          <a:pt x="8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1" name="Freeform 79"/>
                  <p:cNvSpPr/>
                  <p:nvPr/>
                </p:nvSpPr>
                <p:spPr bwMode="auto">
                  <a:xfrm>
                    <a:off x="5675313" y="1382713"/>
                    <a:ext cx="88900" cy="57150"/>
                  </a:xfrm>
                  <a:custGeom>
                    <a:avLst/>
                    <a:gdLst>
                      <a:gd name="T0" fmla="*/ 7 w 86"/>
                      <a:gd name="T1" fmla="*/ 53 h 55"/>
                      <a:gd name="T2" fmla="*/ 79 w 86"/>
                      <a:gd name="T3" fmla="*/ 13 h 55"/>
                      <a:gd name="T4" fmla="*/ 76 w 86"/>
                      <a:gd name="T5" fmla="*/ 2 h 55"/>
                      <a:gd name="T6" fmla="*/ 3 w 86"/>
                      <a:gd name="T7" fmla="*/ 48 h 55"/>
                      <a:gd name="T8" fmla="*/ 7 w 86"/>
                      <a:gd name="T9" fmla="*/ 5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55">
                        <a:moveTo>
                          <a:pt x="7" y="53"/>
                        </a:moveTo>
                        <a:cubicBezTo>
                          <a:pt x="32" y="43"/>
                          <a:pt x="53" y="22"/>
                          <a:pt x="79" y="13"/>
                        </a:cubicBezTo>
                        <a:cubicBezTo>
                          <a:pt x="86" y="10"/>
                          <a:pt x="83" y="0"/>
                          <a:pt x="76" y="2"/>
                        </a:cubicBezTo>
                        <a:cubicBezTo>
                          <a:pt x="46" y="8"/>
                          <a:pt x="24" y="27"/>
                          <a:pt x="3" y="48"/>
                        </a:cubicBezTo>
                        <a:cubicBezTo>
                          <a:pt x="0" y="51"/>
                          <a:pt x="4" y="55"/>
                          <a:pt x="7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2" name="Freeform 80"/>
                  <p:cNvSpPr/>
                  <p:nvPr/>
                </p:nvSpPr>
                <p:spPr bwMode="auto">
                  <a:xfrm>
                    <a:off x="5895976" y="1304926"/>
                    <a:ext cx="57150" cy="28575"/>
                  </a:xfrm>
                  <a:custGeom>
                    <a:avLst/>
                    <a:gdLst>
                      <a:gd name="T0" fmla="*/ 4 w 56"/>
                      <a:gd name="T1" fmla="*/ 26 h 27"/>
                      <a:gd name="T2" fmla="*/ 55 w 56"/>
                      <a:gd name="T3" fmla="*/ 4 h 27"/>
                      <a:gd name="T4" fmla="*/ 53 w 56"/>
                      <a:gd name="T5" fmla="*/ 2 h 27"/>
                      <a:gd name="T6" fmla="*/ 2 w 56"/>
                      <a:gd name="T7" fmla="*/ 23 h 27"/>
                      <a:gd name="T8" fmla="*/ 4 w 56"/>
                      <a:gd name="T9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27">
                        <a:moveTo>
                          <a:pt x="4" y="26"/>
                        </a:moveTo>
                        <a:cubicBezTo>
                          <a:pt x="21" y="18"/>
                          <a:pt x="41" y="18"/>
                          <a:pt x="55" y="4"/>
                        </a:cubicBezTo>
                        <a:cubicBezTo>
                          <a:pt x="56" y="2"/>
                          <a:pt x="54" y="0"/>
                          <a:pt x="53" y="2"/>
                        </a:cubicBezTo>
                        <a:cubicBezTo>
                          <a:pt x="38" y="14"/>
                          <a:pt x="19" y="15"/>
                          <a:pt x="2" y="23"/>
                        </a:cubicBezTo>
                        <a:cubicBezTo>
                          <a:pt x="0" y="24"/>
                          <a:pt x="2" y="27"/>
                          <a:pt x="4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3" name="Freeform 81"/>
                  <p:cNvSpPr/>
                  <p:nvPr/>
                </p:nvSpPr>
                <p:spPr bwMode="auto">
                  <a:xfrm>
                    <a:off x="6059488" y="1247776"/>
                    <a:ext cx="125413" cy="41275"/>
                  </a:xfrm>
                  <a:custGeom>
                    <a:avLst/>
                    <a:gdLst>
                      <a:gd name="T0" fmla="*/ 6 w 121"/>
                      <a:gd name="T1" fmla="*/ 38 h 40"/>
                      <a:gd name="T2" fmla="*/ 115 w 121"/>
                      <a:gd name="T3" fmla="*/ 13 h 40"/>
                      <a:gd name="T4" fmla="*/ 113 w 121"/>
                      <a:gd name="T5" fmla="*/ 0 h 40"/>
                      <a:gd name="T6" fmla="*/ 3 w 121"/>
                      <a:gd name="T7" fmla="*/ 34 h 40"/>
                      <a:gd name="T8" fmla="*/ 6 w 121"/>
                      <a:gd name="T9" fmla="*/ 38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1" h="40">
                        <a:moveTo>
                          <a:pt x="6" y="38"/>
                        </a:moveTo>
                        <a:cubicBezTo>
                          <a:pt x="40" y="23"/>
                          <a:pt x="79" y="25"/>
                          <a:pt x="115" y="13"/>
                        </a:cubicBezTo>
                        <a:cubicBezTo>
                          <a:pt x="121" y="11"/>
                          <a:pt x="121" y="0"/>
                          <a:pt x="113" y="0"/>
                        </a:cubicBezTo>
                        <a:cubicBezTo>
                          <a:pt x="72" y="3"/>
                          <a:pt x="37" y="11"/>
                          <a:pt x="3" y="34"/>
                        </a:cubicBezTo>
                        <a:cubicBezTo>
                          <a:pt x="0" y="36"/>
                          <a:pt x="3" y="40"/>
                          <a:pt x="6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Freeform 82"/>
                  <p:cNvSpPr/>
                  <p:nvPr/>
                </p:nvSpPr>
                <p:spPr bwMode="auto">
                  <a:xfrm>
                    <a:off x="6319838" y="1225551"/>
                    <a:ext cx="120650" cy="30163"/>
                  </a:xfrm>
                  <a:custGeom>
                    <a:avLst/>
                    <a:gdLst>
                      <a:gd name="T0" fmla="*/ 8 w 116"/>
                      <a:gd name="T1" fmla="*/ 25 h 28"/>
                      <a:gd name="T2" fmla="*/ 108 w 116"/>
                      <a:gd name="T3" fmla="*/ 27 h 28"/>
                      <a:gd name="T4" fmla="*/ 110 w 116"/>
                      <a:gd name="T5" fmla="*/ 15 h 28"/>
                      <a:gd name="T6" fmla="*/ 4 w 116"/>
                      <a:gd name="T7" fmla="*/ 17 h 28"/>
                      <a:gd name="T8" fmla="*/ 8 w 116"/>
                      <a:gd name="T9" fmla="*/ 25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6" h="28">
                        <a:moveTo>
                          <a:pt x="8" y="25"/>
                        </a:moveTo>
                        <a:cubicBezTo>
                          <a:pt x="41" y="16"/>
                          <a:pt x="74" y="23"/>
                          <a:pt x="108" y="27"/>
                        </a:cubicBezTo>
                        <a:cubicBezTo>
                          <a:pt x="115" y="28"/>
                          <a:pt x="116" y="17"/>
                          <a:pt x="110" y="15"/>
                        </a:cubicBezTo>
                        <a:cubicBezTo>
                          <a:pt x="72" y="4"/>
                          <a:pt x="40" y="0"/>
                          <a:pt x="4" y="17"/>
                        </a:cubicBezTo>
                        <a:cubicBezTo>
                          <a:pt x="0" y="19"/>
                          <a:pt x="3" y="26"/>
                          <a:pt x="8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5" name="Freeform 83"/>
                  <p:cNvSpPr/>
                  <p:nvPr/>
                </p:nvSpPr>
                <p:spPr bwMode="auto">
                  <a:xfrm>
                    <a:off x="6584951" y="1241426"/>
                    <a:ext cx="109538" cy="19050"/>
                  </a:xfrm>
                  <a:custGeom>
                    <a:avLst/>
                    <a:gdLst>
                      <a:gd name="T0" fmla="*/ 5 w 106"/>
                      <a:gd name="T1" fmla="*/ 9 h 18"/>
                      <a:gd name="T2" fmla="*/ 98 w 106"/>
                      <a:gd name="T3" fmla="*/ 17 h 18"/>
                      <a:gd name="T4" fmla="*/ 100 w 106"/>
                      <a:gd name="T5" fmla="*/ 9 h 18"/>
                      <a:gd name="T6" fmla="*/ 5 w 106"/>
                      <a:gd name="T7" fmla="*/ 2 h 18"/>
                      <a:gd name="T8" fmla="*/ 5 w 106"/>
                      <a:gd name="T9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8">
                        <a:moveTo>
                          <a:pt x="5" y="9"/>
                        </a:moveTo>
                        <a:cubicBezTo>
                          <a:pt x="35" y="11"/>
                          <a:pt x="68" y="12"/>
                          <a:pt x="98" y="17"/>
                        </a:cubicBezTo>
                        <a:cubicBezTo>
                          <a:pt x="103" y="18"/>
                          <a:pt x="106" y="10"/>
                          <a:pt x="100" y="9"/>
                        </a:cubicBezTo>
                        <a:cubicBezTo>
                          <a:pt x="68" y="0"/>
                          <a:pt x="38" y="1"/>
                          <a:pt x="5" y="2"/>
                        </a:cubicBezTo>
                        <a:cubicBezTo>
                          <a:pt x="0" y="2"/>
                          <a:pt x="0" y="9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6" name="Freeform 84"/>
                  <p:cNvSpPr/>
                  <p:nvPr/>
                </p:nvSpPr>
                <p:spPr bwMode="auto">
                  <a:xfrm>
                    <a:off x="6799263" y="1285876"/>
                    <a:ext cx="117475" cy="47625"/>
                  </a:xfrm>
                  <a:custGeom>
                    <a:avLst/>
                    <a:gdLst>
                      <a:gd name="T0" fmla="*/ 5 w 112"/>
                      <a:gd name="T1" fmla="*/ 11 h 45"/>
                      <a:gd name="T2" fmla="*/ 100 w 112"/>
                      <a:gd name="T3" fmla="*/ 42 h 45"/>
                      <a:gd name="T4" fmla="*/ 105 w 112"/>
                      <a:gd name="T5" fmla="*/ 29 h 45"/>
                      <a:gd name="T6" fmla="*/ 8 w 112"/>
                      <a:gd name="T7" fmla="*/ 1 h 45"/>
                      <a:gd name="T8" fmla="*/ 5 w 112"/>
                      <a:gd name="T9" fmla="*/ 1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5">
                        <a:moveTo>
                          <a:pt x="5" y="11"/>
                        </a:moveTo>
                        <a:cubicBezTo>
                          <a:pt x="35" y="25"/>
                          <a:pt x="69" y="29"/>
                          <a:pt x="100" y="42"/>
                        </a:cubicBezTo>
                        <a:cubicBezTo>
                          <a:pt x="107" y="45"/>
                          <a:pt x="112" y="33"/>
                          <a:pt x="105" y="29"/>
                        </a:cubicBezTo>
                        <a:cubicBezTo>
                          <a:pt x="76" y="13"/>
                          <a:pt x="41" y="2"/>
                          <a:pt x="8" y="1"/>
                        </a:cubicBezTo>
                        <a:cubicBezTo>
                          <a:pt x="2" y="0"/>
                          <a:pt x="0" y="9"/>
                          <a:pt x="5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7" name="Freeform 85"/>
                  <p:cNvSpPr/>
                  <p:nvPr/>
                </p:nvSpPr>
                <p:spPr bwMode="auto">
                  <a:xfrm>
                    <a:off x="6962776" y="1343026"/>
                    <a:ext cx="122238" cy="44450"/>
                  </a:xfrm>
                  <a:custGeom>
                    <a:avLst/>
                    <a:gdLst>
                      <a:gd name="T0" fmla="*/ 3 w 117"/>
                      <a:gd name="T1" fmla="*/ 4 h 43"/>
                      <a:gd name="T2" fmla="*/ 109 w 117"/>
                      <a:gd name="T3" fmla="*/ 41 h 43"/>
                      <a:gd name="T4" fmla="*/ 113 w 117"/>
                      <a:gd name="T5" fmla="*/ 35 h 43"/>
                      <a:gd name="T6" fmla="*/ 3 w 117"/>
                      <a:gd name="T7" fmla="*/ 0 h 43"/>
                      <a:gd name="T8" fmla="*/ 3 w 117"/>
                      <a:gd name="T9" fmla="*/ 4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3">
                        <a:moveTo>
                          <a:pt x="3" y="4"/>
                        </a:moveTo>
                        <a:cubicBezTo>
                          <a:pt x="41" y="6"/>
                          <a:pt x="76" y="23"/>
                          <a:pt x="109" y="41"/>
                        </a:cubicBezTo>
                        <a:cubicBezTo>
                          <a:pt x="113" y="43"/>
                          <a:pt x="117" y="37"/>
                          <a:pt x="113" y="35"/>
                        </a:cubicBezTo>
                        <a:cubicBezTo>
                          <a:pt x="79" y="13"/>
                          <a:pt x="43" y="0"/>
                          <a:pt x="3" y="0"/>
                        </a:cubicBezTo>
                        <a:cubicBezTo>
                          <a:pt x="0" y="0"/>
                          <a:pt x="0" y="4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8" name="Freeform 86"/>
                  <p:cNvSpPr/>
                  <p:nvPr/>
                </p:nvSpPr>
                <p:spPr bwMode="auto">
                  <a:xfrm>
                    <a:off x="7148513" y="1409701"/>
                    <a:ext cx="104775" cy="49213"/>
                  </a:xfrm>
                  <a:custGeom>
                    <a:avLst/>
                    <a:gdLst>
                      <a:gd name="T0" fmla="*/ 3 w 101"/>
                      <a:gd name="T1" fmla="*/ 6 h 47"/>
                      <a:gd name="T2" fmla="*/ 90 w 101"/>
                      <a:gd name="T3" fmla="*/ 45 h 47"/>
                      <a:gd name="T4" fmla="*/ 96 w 101"/>
                      <a:gd name="T5" fmla="*/ 35 h 47"/>
                      <a:gd name="T6" fmla="*/ 4 w 101"/>
                      <a:gd name="T7" fmla="*/ 0 h 47"/>
                      <a:gd name="T8" fmla="*/ 3 w 101"/>
                      <a:gd name="T9" fmla="*/ 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47">
                        <a:moveTo>
                          <a:pt x="3" y="6"/>
                        </a:moveTo>
                        <a:cubicBezTo>
                          <a:pt x="31" y="18"/>
                          <a:pt x="59" y="37"/>
                          <a:pt x="90" y="45"/>
                        </a:cubicBezTo>
                        <a:cubicBezTo>
                          <a:pt x="95" y="47"/>
                          <a:pt x="101" y="39"/>
                          <a:pt x="96" y="35"/>
                        </a:cubicBezTo>
                        <a:cubicBezTo>
                          <a:pt x="70" y="15"/>
                          <a:pt x="36" y="3"/>
                          <a:pt x="4" y="0"/>
                        </a:cubicBezTo>
                        <a:cubicBezTo>
                          <a:pt x="1" y="0"/>
                          <a:pt x="0" y="4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9" name="Freeform 87"/>
                  <p:cNvSpPr/>
                  <p:nvPr/>
                </p:nvSpPr>
                <p:spPr bwMode="auto">
                  <a:xfrm>
                    <a:off x="7273926" y="1504951"/>
                    <a:ext cx="114300" cy="74613"/>
                  </a:xfrm>
                  <a:custGeom>
                    <a:avLst/>
                    <a:gdLst>
                      <a:gd name="T0" fmla="*/ 6 w 110"/>
                      <a:gd name="T1" fmla="*/ 10 h 71"/>
                      <a:gd name="T2" fmla="*/ 55 w 110"/>
                      <a:gd name="T3" fmla="*/ 40 h 71"/>
                      <a:gd name="T4" fmla="*/ 99 w 110"/>
                      <a:gd name="T5" fmla="*/ 67 h 71"/>
                      <a:gd name="T6" fmla="*/ 104 w 110"/>
                      <a:gd name="T7" fmla="*/ 58 h 71"/>
                      <a:gd name="T8" fmla="*/ 9 w 110"/>
                      <a:gd name="T9" fmla="*/ 0 h 71"/>
                      <a:gd name="T10" fmla="*/ 6 w 110"/>
                      <a:gd name="T11" fmla="*/ 1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0" h="71">
                        <a:moveTo>
                          <a:pt x="6" y="10"/>
                        </a:moveTo>
                        <a:cubicBezTo>
                          <a:pt x="24" y="16"/>
                          <a:pt x="41" y="28"/>
                          <a:pt x="55" y="40"/>
                        </a:cubicBezTo>
                        <a:cubicBezTo>
                          <a:pt x="69" y="51"/>
                          <a:pt x="83" y="59"/>
                          <a:pt x="99" y="67"/>
                        </a:cubicBezTo>
                        <a:cubicBezTo>
                          <a:pt x="105" y="71"/>
                          <a:pt x="110" y="62"/>
                          <a:pt x="104" y="58"/>
                        </a:cubicBezTo>
                        <a:cubicBezTo>
                          <a:pt x="73" y="35"/>
                          <a:pt x="49" y="6"/>
                          <a:pt x="9" y="0"/>
                        </a:cubicBezTo>
                        <a:cubicBezTo>
                          <a:pt x="3" y="0"/>
                          <a:pt x="0" y="8"/>
                          <a:pt x="6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Freeform 88"/>
                  <p:cNvSpPr/>
                  <p:nvPr/>
                </p:nvSpPr>
                <p:spPr bwMode="auto">
                  <a:xfrm>
                    <a:off x="7424738" y="1631951"/>
                    <a:ext cx="88900" cy="96838"/>
                  </a:xfrm>
                  <a:custGeom>
                    <a:avLst/>
                    <a:gdLst>
                      <a:gd name="T0" fmla="*/ 3 w 85"/>
                      <a:gd name="T1" fmla="*/ 9 h 93"/>
                      <a:gd name="T2" fmla="*/ 75 w 85"/>
                      <a:gd name="T3" fmla="*/ 89 h 93"/>
                      <a:gd name="T4" fmla="*/ 83 w 85"/>
                      <a:gd name="T5" fmla="*/ 83 h 93"/>
                      <a:gd name="T6" fmla="*/ 8 w 85"/>
                      <a:gd name="T7" fmla="*/ 2 h 93"/>
                      <a:gd name="T8" fmla="*/ 3 w 85"/>
                      <a:gd name="T9" fmla="*/ 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93">
                        <a:moveTo>
                          <a:pt x="3" y="9"/>
                        </a:moveTo>
                        <a:cubicBezTo>
                          <a:pt x="28" y="35"/>
                          <a:pt x="50" y="63"/>
                          <a:pt x="75" y="89"/>
                        </a:cubicBezTo>
                        <a:cubicBezTo>
                          <a:pt x="79" y="93"/>
                          <a:pt x="85" y="88"/>
                          <a:pt x="83" y="83"/>
                        </a:cubicBezTo>
                        <a:cubicBezTo>
                          <a:pt x="64" y="52"/>
                          <a:pt x="41" y="20"/>
                          <a:pt x="8" y="2"/>
                        </a:cubicBezTo>
                        <a:cubicBezTo>
                          <a:pt x="4" y="0"/>
                          <a:pt x="0" y="5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1" name="Freeform 89"/>
                  <p:cNvSpPr/>
                  <p:nvPr/>
                </p:nvSpPr>
                <p:spPr bwMode="auto">
                  <a:xfrm>
                    <a:off x="7540626" y="1792288"/>
                    <a:ext cx="53975" cy="84138"/>
                  </a:xfrm>
                  <a:custGeom>
                    <a:avLst/>
                    <a:gdLst>
                      <a:gd name="T0" fmla="*/ 2 w 52"/>
                      <a:gd name="T1" fmla="*/ 4 h 81"/>
                      <a:gd name="T2" fmla="*/ 22 w 52"/>
                      <a:gd name="T3" fmla="*/ 44 h 81"/>
                      <a:gd name="T4" fmla="*/ 45 w 52"/>
                      <a:gd name="T5" fmla="*/ 78 h 81"/>
                      <a:gd name="T6" fmla="*/ 50 w 52"/>
                      <a:gd name="T7" fmla="*/ 74 h 81"/>
                      <a:gd name="T8" fmla="*/ 32 w 52"/>
                      <a:gd name="T9" fmla="*/ 39 h 81"/>
                      <a:gd name="T10" fmla="*/ 6 w 52"/>
                      <a:gd name="T11" fmla="*/ 2 h 81"/>
                      <a:gd name="T12" fmla="*/ 2 w 52"/>
                      <a:gd name="T13" fmla="*/ 4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1">
                        <a:moveTo>
                          <a:pt x="2" y="4"/>
                        </a:moveTo>
                        <a:cubicBezTo>
                          <a:pt x="9" y="17"/>
                          <a:pt x="15" y="31"/>
                          <a:pt x="22" y="44"/>
                        </a:cubicBezTo>
                        <a:cubicBezTo>
                          <a:pt x="29" y="56"/>
                          <a:pt x="36" y="67"/>
                          <a:pt x="45" y="78"/>
                        </a:cubicBezTo>
                        <a:cubicBezTo>
                          <a:pt x="47" y="81"/>
                          <a:pt x="52" y="77"/>
                          <a:pt x="50" y="74"/>
                        </a:cubicBezTo>
                        <a:cubicBezTo>
                          <a:pt x="44" y="62"/>
                          <a:pt x="38" y="50"/>
                          <a:pt x="32" y="39"/>
                        </a:cubicBezTo>
                        <a:cubicBezTo>
                          <a:pt x="24" y="25"/>
                          <a:pt x="14" y="14"/>
                          <a:pt x="6" y="2"/>
                        </a:cubicBezTo>
                        <a:cubicBezTo>
                          <a:pt x="4" y="0"/>
                          <a:pt x="0" y="2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2" name="Freeform 90"/>
                  <p:cNvSpPr/>
                  <p:nvPr/>
                </p:nvSpPr>
                <p:spPr bwMode="auto">
                  <a:xfrm>
                    <a:off x="7627938" y="1963738"/>
                    <a:ext cx="57150" cy="109538"/>
                  </a:xfrm>
                  <a:custGeom>
                    <a:avLst/>
                    <a:gdLst>
                      <a:gd name="T0" fmla="*/ 2 w 55"/>
                      <a:gd name="T1" fmla="*/ 6 h 106"/>
                      <a:gd name="T2" fmla="*/ 45 w 55"/>
                      <a:gd name="T3" fmla="*/ 102 h 106"/>
                      <a:gd name="T4" fmla="*/ 53 w 55"/>
                      <a:gd name="T5" fmla="*/ 98 h 106"/>
                      <a:gd name="T6" fmla="*/ 9 w 55"/>
                      <a:gd name="T7" fmla="*/ 3 h 106"/>
                      <a:gd name="T8" fmla="*/ 2 w 55"/>
                      <a:gd name="T9" fmla="*/ 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106">
                        <a:moveTo>
                          <a:pt x="2" y="6"/>
                        </a:moveTo>
                        <a:cubicBezTo>
                          <a:pt x="14" y="39"/>
                          <a:pt x="30" y="70"/>
                          <a:pt x="45" y="102"/>
                        </a:cubicBezTo>
                        <a:cubicBezTo>
                          <a:pt x="47" y="106"/>
                          <a:pt x="55" y="103"/>
                          <a:pt x="53" y="98"/>
                        </a:cubicBezTo>
                        <a:cubicBezTo>
                          <a:pt x="42" y="65"/>
                          <a:pt x="28" y="33"/>
                          <a:pt x="9" y="3"/>
                        </a:cubicBezTo>
                        <a:cubicBezTo>
                          <a:pt x="7" y="0"/>
                          <a:pt x="0" y="2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3" name="Freeform 91"/>
                  <p:cNvSpPr/>
                  <p:nvPr/>
                </p:nvSpPr>
                <p:spPr bwMode="auto">
                  <a:xfrm>
                    <a:off x="7700963" y="2119313"/>
                    <a:ext cx="49213" cy="73025"/>
                  </a:xfrm>
                  <a:custGeom>
                    <a:avLst/>
                    <a:gdLst>
                      <a:gd name="T0" fmla="*/ 2 w 47"/>
                      <a:gd name="T1" fmla="*/ 9 h 70"/>
                      <a:gd name="T2" fmla="*/ 32 w 47"/>
                      <a:gd name="T3" fmla="*/ 63 h 70"/>
                      <a:gd name="T4" fmla="*/ 43 w 47"/>
                      <a:gd name="T5" fmla="*/ 54 h 70"/>
                      <a:gd name="T6" fmla="*/ 13 w 47"/>
                      <a:gd name="T7" fmla="*/ 4 h 70"/>
                      <a:gd name="T8" fmla="*/ 2 w 47"/>
                      <a:gd name="T9" fmla="*/ 9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70">
                        <a:moveTo>
                          <a:pt x="2" y="9"/>
                        </a:moveTo>
                        <a:cubicBezTo>
                          <a:pt x="9" y="29"/>
                          <a:pt x="18" y="47"/>
                          <a:pt x="32" y="63"/>
                        </a:cubicBezTo>
                        <a:cubicBezTo>
                          <a:pt x="37" y="70"/>
                          <a:pt x="47" y="61"/>
                          <a:pt x="43" y="54"/>
                        </a:cubicBezTo>
                        <a:cubicBezTo>
                          <a:pt x="34" y="37"/>
                          <a:pt x="24" y="20"/>
                          <a:pt x="13" y="4"/>
                        </a:cubicBezTo>
                        <a:cubicBezTo>
                          <a:pt x="9" y="0"/>
                          <a:pt x="0" y="2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4" name="Freeform 92"/>
                  <p:cNvSpPr/>
                  <p:nvPr/>
                </p:nvSpPr>
                <p:spPr bwMode="auto">
                  <a:xfrm>
                    <a:off x="8164513" y="3827463"/>
                    <a:ext cx="123825" cy="60325"/>
                  </a:xfrm>
                  <a:custGeom>
                    <a:avLst/>
                    <a:gdLst>
                      <a:gd name="T0" fmla="*/ 1 w 118"/>
                      <a:gd name="T1" fmla="*/ 59 h 59"/>
                      <a:gd name="T2" fmla="*/ 115 w 118"/>
                      <a:gd name="T3" fmla="*/ 6 h 59"/>
                      <a:gd name="T4" fmla="*/ 112 w 118"/>
                      <a:gd name="T5" fmla="*/ 0 h 59"/>
                      <a:gd name="T6" fmla="*/ 0 w 118"/>
                      <a:gd name="T7" fmla="*/ 58 h 59"/>
                      <a:gd name="T8" fmla="*/ 1 w 118"/>
                      <a:gd name="T9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8" h="59">
                        <a:moveTo>
                          <a:pt x="1" y="59"/>
                        </a:moveTo>
                        <a:cubicBezTo>
                          <a:pt x="41" y="56"/>
                          <a:pt x="81" y="26"/>
                          <a:pt x="115" y="6"/>
                        </a:cubicBezTo>
                        <a:cubicBezTo>
                          <a:pt x="118" y="4"/>
                          <a:pt x="116" y="0"/>
                          <a:pt x="112" y="0"/>
                        </a:cubicBezTo>
                        <a:cubicBezTo>
                          <a:pt x="73" y="9"/>
                          <a:pt x="33" y="35"/>
                          <a:pt x="0" y="58"/>
                        </a:cubicBezTo>
                        <a:cubicBezTo>
                          <a:pt x="0" y="58"/>
                          <a:pt x="0" y="59"/>
                          <a:pt x="1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415" name="Text Box 414"/>
            <p:cNvSpPr txBox="1"/>
            <p:nvPr/>
          </p:nvSpPr>
          <p:spPr>
            <a:xfrm flipH="1">
              <a:off x="11667" y="463"/>
              <a:ext cx="4980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Cái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r>
                <a:rPr lang="en-US" sz="4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7096125" y="994827"/>
            <a:ext cx="5013960" cy="1344930"/>
            <a:chOff x="10025" y="4463"/>
            <a:chExt cx="7896" cy="2118"/>
          </a:xfrm>
        </p:grpSpPr>
        <p:sp>
          <p:nvSpPr>
            <p:cNvPr id="50" name="Google Shape;1289;p42"/>
            <p:cNvSpPr/>
            <p:nvPr/>
          </p:nvSpPr>
          <p:spPr>
            <a:xfrm rot="10800000" flipV="1">
              <a:off x="10025" y="4463"/>
              <a:ext cx="7896" cy="21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Text Box 50"/>
            <p:cNvSpPr txBox="1"/>
            <p:nvPr/>
          </p:nvSpPr>
          <p:spPr>
            <a:xfrm>
              <a:off x="10633" y="4695"/>
              <a:ext cx="6679" cy="12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được lấy 4 lần</a:t>
              </a:r>
            </a:p>
          </p:txBody>
        </p:sp>
      </p:grpSp>
      <p:sp>
        <p:nvSpPr>
          <p:cNvPr id="52" name="Text Box 51"/>
          <p:cNvSpPr txBox="1"/>
          <p:nvPr/>
        </p:nvSpPr>
        <p:spPr>
          <a:xfrm>
            <a:off x="1028700" y="4933315"/>
            <a:ext cx="11081385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20000"/>
              </a:lnSpc>
              <a:buFont typeface="+mj-lt"/>
              <a:buNone/>
            </a:pPr>
            <a:r>
              <a:rPr lang="en-US" sz="4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có tất cả bao nhiêu khối lập phương, ta </a:t>
            </a:r>
            <a:r>
              <a:rPr lang="en-US"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</a:t>
            </a:r>
            <a:r>
              <a:rPr lang="en-US" sz="4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 nào?</a:t>
            </a:r>
            <a:endParaRPr lang="en-US" sz="4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 flipH="1">
            <a:off x="6546215" y="69215"/>
            <a:ext cx="5013960" cy="1344930"/>
            <a:chOff x="10025" y="4463"/>
            <a:chExt cx="7896" cy="2118"/>
          </a:xfrm>
        </p:grpSpPr>
        <p:sp>
          <p:nvSpPr>
            <p:cNvPr id="50" name="Google Shape;1289;p42"/>
            <p:cNvSpPr/>
            <p:nvPr/>
          </p:nvSpPr>
          <p:spPr>
            <a:xfrm rot="10800000" flipV="1">
              <a:off x="10025" y="4463"/>
              <a:ext cx="7896" cy="2118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AFF3FF"/>
            </a:solidFill>
            <a:ln>
              <a:solidFill>
                <a:srgbClr val="0070C0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Text Box 50"/>
            <p:cNvSpPr txBox="1"/>
            <p:nvPr/>
          </p:nvSpPr>
          <p:spPr>
            <a:xfrm>
              <a:off x="10633" y="4695"/>
              <a:ext cx="6679" cy="121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được lấy 4 lần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78915" y="152400"/>
            <a:ext cx="9829800" cy="4222115"/>
            <a:chOff x="2329" y="-40"/>
            <a:chExt cx="15480" cy="6649"/>
          </a:xfrm>
        </p:grpSpPr>
        <p:pic>
          <p:nvPicPr>
            <p:cNvPr id="35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82" y="-40"/>
              <a:ext cx="5636" cy="563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2329" y="2129"/>
              <a:ext cx="15480" cy="4480"/>
              <a:chOff x="2329" y="2129"/>
              <a:chExt cx="15480" cy="448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529" y="2305"/>
                <a:ext cx="15082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Tính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26" name="Cube 25"/>
          <p:cNvSpPr/>
          <p:nvPr/>
        </p:nvSpPr>
        <p:spPr>
          <a:xfrm>
            <a:off x="232156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306324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42785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16953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53415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5830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864044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9382125" y="3177540"/>
            <a:ext cx="772160" cy="68834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Box 41"/>
          <p:cNvSpPr txBox="1"/>
          <p:nvPr/>
        </p:nvSpPr>
        <p:spPr>
          <a:xfrm>
            <a:off x="4529138" y="1641475"/>
            <a:ext cx="313372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 = </a:t>
            </a:r>
            <a:r>
              <a:rPr lang="en-US" sz="66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2" name="Text Box 51"/>
          <p:cNvSpPr txBox="1"/>
          <p:nvPr/>
        </p:nvSpPr>
        <p:spPr>
          <a:xfrm>
            <a:off x="3215005" y="4567555"/>
            <a:ext cx="66617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1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= 8</a:t>
            </a:r>
          </a:p>
          <a:p>
            <a:pPr indent="0" algn="l">
              <a:lnSpc>
                <a:spcPct val="11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 x 4 = 8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983730" y="1641475"/>
            <a:ext cx="631825" cy="1309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66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Tính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69" flipH="1">
            <a:off x="-213360" y="5389245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52" name="Text Box 51"/>
          <p:cNvSpPr txBox="1"/>
          <p:nvPr/>
        </p:nvSpPr>
        <p:spPr>
          <a:xfrm>
            <a:off x="626110" y="1181100"/>
            <a:ext cx="66617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x 2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b)</a:t>
            </a: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6 x 3</a:t>
            </a:r>
          </a:p>
        </p:txBody>
      </p:sp>
      <p:pic>
        <p:nvPicPr>
          <p:cNvPr id="417" name="图片 2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861" y="4702436"/>
            <a:ext cx="2524449" cy="23755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446100" y="1900425"/>
            <a:ext cx="4065985" cy="2582049"/>
            <a:chOff x="10760" y="3067"/>
            <a:chExt cx="2993" cy="2601"/>
          </a:xfrm>
        </p:grpSpPr>
        <p:sp>
          <p:nvSpPr>
            <p:cNvPr id="22" name="Oval Callout 21"/>
            <p:cNvSpPr/>
            <p:nvPr/>
          </p:nvSpPr>
          <p:spPr>
            <a:xfrm>
              <a:off x="10760" y="3067"/>
              <a:ext cx="2993" cy="2601"/>
            </a:xfrm>
            <a:prstGeom prst="wedgeEllipseCallout">
              <a:avLst>
                <a:gd name="adj1" fmla="val 45941"/>
                <a:gd name="adj2" fmla="val 72740"/>
              </a:avLst>
            </a:prstGeom>
            <a:solidFill>
              <a:srgbClr val="F9BDD9"/>
            </a:solidFill>
            <a:ln>
              <a:solidFill>
                <a:srgbClr val="E515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11002" y="3145"/>
              <a:ext cx="2497" cy="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Gợi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ý</a:t>
              </a: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Cái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Ta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" y="0"/>
            <a:ext cx="12192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0000">
            <a:off x="5285912" y="608317"/>
            <a:ext cx="1636713" cy="94539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45" y="193675"/>
            <a:ext cx="2259330" cy="987425"/>
            <a:chOff x="567" y="305"/>
            <a:chExt cx="3558" cy="1555"/>
          </a:xfrm>
        </p:grpSpPr>
        <p:sp>
          <p:nvSpPr>
            <p:cNvPr id="15" name="Text Box 14"/>
            <p:cNvSpPr txBox="1"/>
            <p:nvPr/>
          </p:nvSpPr>
          <p:spPr>
            <a:xfrm>
              <a:off x="1366" y="388"/>
              <a:ext cx="2759" cy="1307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    Tính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" y="305"/>
              <a:ext cx="1547" cy="1555"/>
              <a:chOff x="483" y="327"/>
              <a:chExt cx="1547" cy="155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83" y="327"/>
                <a:ext cx="1547" cy="144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0"/>
              <p:cNvSpPr txBox="1"/>
              <p:nvPr/>
            </p:nvSpPr>
            <p:spPr>
              <a:xfrm>
                <a:off x="902" y="459"/>
                <a:ext cx="634" cy="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13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045" y="5701030"/>
            <a:ext cx="1541145" cy="8496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97" y="182257"/>
            <a:ext cx="1476375" cy="828675"/>
          </a:xfrm>
          <a:prstGeom prst="rect">
            <a:avLst/>
          </a:prstGeom>
        </p:spPr>
      </p:pic>
      <p:sp>
        <p:nvSpPr>
          <p:cNvPr id="52" name="Text Box 51"/>
          <p:cNvSpPr txBox="1"/>
          <p:nvPr/>
        </p:nvSpPr>
        <p:spPr>
          <a:xfrm>
            <a:off x="626110" y="1181100"/>
            <a:ext cx="26365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 x 2</a:t>
            </a:r>
          </a:p>
          <a:p>
            <a:pPr indent="0" algn="l">
              <a:lnSpc>
                <a:spcPct val="150000"/>
              </a:lnSpc>
              <a:buFont typeface="+mj-lt"/>
              <a:buNone/>
            </a:pPr>
            <a:endParaRPr lang="en-US" sz="6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l">
              <a:lnSpc>
                <a:spcPct val="150000"/>
              </a:lnSpc>
              <a:buFont typeface="+mj-lt"/>
              <a:buNone/>
            </a:pPr>
            <a:r>
              <a:rPr 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b) 6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059430" y="1432560"/>
            <a:ext cx="176212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14</a:t>
            </a:r>
            <a:endParaRPr lang="en-US" sz="6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84830" y="4164965"/>
            <a:ext cx="1762125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buFont typeface="+mj-lt"/>
              <a:buNone/>
            </a:pPr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</a:t>
            </a:r>
            <a:endParaRPr lang="en-US" sz="6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49950" y="784225"/>
            <a:ext cx="4677410" cy="2798445"/>
            <a:chOff x="7593" y="1859"/>
            <a:chExt cx="7366" cy="4407"/>
          </a:xfrm>
        </p:grpSpPr>
        <p:grpSp>
          <p:nvGrpSpPr>
            <p:cNvPr id="40" name="Group 39"/>
            <p:cNvGrpSpPr/>
            <p:nvPr/>
          </p:nvGrpSpPr>
          <p:grpSpPr>
            <a:xfrm>
              <a:off x="7593" y="1859"/>
              <a:ext cx="7366" cy="4407"/>
              <a:chOff x="2329" y="2129"/>
              <a:chExt cx="15480" cy="448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695" y="2305"/>
                <a:ext cx="14749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 Box 3"/>
            <p:cNvSpPr txBox="1"/>
            <p:nvPr/>
          </p:nvSpPr>
          <p:spPr>
            <a:xfrm>
              <a:off x="8224" y="2216"/>
              <a:ext cx="6332" cy="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 được lấy 2 lần</a:t>
              </a: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 7 + 7 = 14</a:t>
              </a: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 7 x 2 = 14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49950" y="3752215"/>
            <a:ext cx="4677410" cy="2798445"/>
            <a:chOff x="7593" y="1859"/>
            <a:chExt cx="7366" cy="4407"/>
          </a:xfrm>
        </p:grpSpPr>
        <p:grpSp>
          <p:nvGrpSpPr>
            <p:cNvPr id="8" name="Group 7"/>
            <p:cNvGrpSpPr/>
            <p:nvPr/>
          </p:nvGrpSpPr>
          <p:grpSpPr>
            <a:xfrm>
              <a:off x="7593" y="1859"/>
              <a:ext cx="7366" cy="4407"/>
              <a:chOff x="2329" y="2129"/>
              <a:chExt cx="15480" cy="448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2329" y="2129"/>
                <a:ext cx="15480" cy="4481"/>
              </a:xfrm>
              <a:prstGeom prst="roundRect">
                <a:avLst/>
              </a:prstGeom>
              <a:solidFill>
                <a:srgbClr val="FEECD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695" y="2305"/>
                <a:ext cx="14749" cy="4110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 Box 16"/>
            <p:cNvSpPr txBox="1"/>
            <p:nvPr/>
          </p:nvSpPr>
          <p:spPr>
            <a:xfrm>
              <a:off x="8224" y="2216"/>
              <a:ext cx="6332" cy="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được lấy 3 lần</a:t>
              </a: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6 + 6 + 6 = 18</a:t>
              </a:r>
            </a:p>
            <a:p>
              <a:pPr indent="0" algn="l">
                <a:lnSpc>
                  <a:spcPct val="110000"/>
                </a:lnSpc>
                <a:buFont typeface="+mj-lt"/>
                <a:buNone/>
              </a:pPr>
              <a:r>
                <a:rPr lang="en-US" sz="4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 6 x 3 = 18</a:t>
              </a: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000" flipH="1">
            <a:off x="10017737" y="1809717"/>
            <a:ext cx="2135188" cy="443950"/>
          </a:xfrm>
          <a:prstGeom prst="rect">
            <a:avLst/>
          </a:prstGeom>
        </p:spPr>
      </p:pic>
      <p:pic>
        <p:nvPicPr>
          <p:cNvPr id="20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0000" flipH="1">
            <a:off x="10017737" y="4919312"/>
            <a:ext cx="2135188" cy="4439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28165" y="288290"/>
            <a:ext cx="8985250" cy="4171950"/>
            <a:chOff x="2879" y="454"/>
            <a:chExt cx="14150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79" y="2569"/>
              <a:ext cx="14150" cy="388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252412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41630" y="4153535"/>
            <a:ext cx="29273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300730" y="53670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936490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34885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77260" y="4153535"/>
            <a:ext cx="373189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96480" y="4153535"/>
            <a:ext cx="45402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16525" y="53670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132320" y="53670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7" name="Picture 6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2" name="Picture 11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077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243320" y="3740785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632065" y="479361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50226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022080" y="3740785"/>
            <a:ext cx="2759075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17385" y="5846445"/>
            <a:ext cx="35458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26550" y="479361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821035" y="476885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Pattaya" panose="00000500000000000000" charset="0"/>
                <a:cs typeface="Pattaya" panose="00000500000000000000" charset="0"/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  <a:latin typeface="Pattaya" panose="00000500000000000000" charset="0"/>
                <a:cs typeface="Pattaya" panose="00000500000000000000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Pattaya" panose="00000500000000000000" charset="0"/>
                <a:cs typeface="Pattaya" panose="00000500000000000000" charset="0"/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  <a:latin typeface="Pattaya" panose="00000500000000000000" charset="0"/>
                <a:cs typeface="Pattaya" panose="00000500000000000000" charset="0"/>
              </a:rPr>
              <a:t>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03238" y="3330881"/>
            <a:ext cx="5353050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GV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lệnh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20000"/>
              </a:lnSpc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22880" y="-878840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pic>
        <p:nvPicPr>
          <p:cNvPr id="1073751257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005" r="73119"/>
          <a:stretch>
            <a:fillRect/>
          </a:stretch>
        </p:blipFill>
        <p:spPr>
          <a:xfrm>
            <a:off x="2066290" y="3107690"/>
            <a:ext cx="2240915" cy="36334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3" name="Picture 2" descr="Picture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4" name="Picture 3" descr="Picture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-152400" y="894715"/>
            <a:ext cx="2517140" cy="2950210"/>
            <a:chOff x="0" y="1529"/>
            <a:chExt cx="3964" cy="4646"/>
          </a:xfrm>
        </p:grpSpPr>
        <p:pic>
          <p:nvPicPr>
            <p:cNvPr id="20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9"/>
              <a:ext cx="3965" cy="4647"/>
            </a:xfrm>
            <a:prstGeom prst="rect">
              <a:avLst/>
            </a:prstGeom>
          </p:spPr>
        </p:pic>
        <p:pic>
          <p:nvPicPr>
            <p:cNvPr id="5" name="Picture 4" descr="Picture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6" y="3957"/>
              <a:ext cx="2458" cy="122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362780" y="2398119"/>
            <a:ext cx="243713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07309" y="2398119"/>
            <a:ext cx="117602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73052" y="2277469"/>
            <a:ext cx="179006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678545" y="3023870"/>
            <a:ext cx="1986280" cy="3633470"/>
            <a:chOff x="13507" y="10768"/>
            <a:chExt cx="3128" cy="5722"/>
          </a:xfrm>
        </p:grpSpPr>
        <p:sp>
          <p:nvSpPr>
            <p:cNvPr id="9" name="Rounded Rectangle 8"/>
            <p:cNvSpPr/>
            <p:nvPr/>
          </p:nvSpPr>
          <p:spPr>
            <a:xfrm>
              <a:off x="14227" y="15373"/>
              <a:ext cx="517" cy="6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083" y="15413"/>
              <a:ext cx="517" cy="6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6173" t="5005"/>
            <a:stretch>
              <a:fillRect/>
            </a:stretch>
          </p:blipFill>
          <p:spPr>
            <a:xfrm>
              <a:off x="13507" y="10768"/>
              <a:ext cx="3128" cy="572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005" t="5553" r="32238" b="-548"/>
          <a:stretch>
            <a:fillRect/>
          </a:stretch>
        </p:blipFill>
        <p:spPr>
          <a:xfrm>
            <a:off x="4970145" y="3133090"/>
            <a:ext cx="2897505" cy="3633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375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375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375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  <p:bldP spid="17" grpId="0"/>
      <p:bldP spid="1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252412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35875" y="2893695"/>
            <a:ext cx="29273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8310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608320" y="41281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87460" y="41535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8215" y="4153535"/>
            <a:ext cx="373189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842125" y="5367020"/>
            <a:ext cx="45402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58435" y="288925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1261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2536559"/>
            <a:ext cx="1013529" cy="944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2524125" y="2889250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35875" y="2893695"/>
            <a:ext cx="29273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8310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608320" y="41281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4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87460" y="4153535"/>
            <a:ext cx="202755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58215" y="4153535"/>
            <a:ext cx="373189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842125" y="5367020"/>
            <a:ext cx="4540250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+ 2 + 2 + 2 + 2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58435" y="288925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12615" y="5417820"/>
            <a:ext cx="1497965" cy="9220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2536559"/>
            <a:ext cx="1013529" cy="944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22880" y="-787400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6354 0.00148148 " pathEditMode="relative" ptsTypes="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48148 L -0.302083 0.0015740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0833 -0.366481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1 -0.000925926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8021 -0.00305556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138889 L 0.257708 0.178148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5417 0.178981 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906 0.00518519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2604 -0.00537037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20" y="2113280"/>
            <a:ext cx="1593850" cy="828675"/>
          </a:xfrm>
          <a:prstGeom prst="rect">
            <a:avLst/>
          </a:prstGeom>
        </p:spPr>
      </p:pic>
      <p:pic>
        <p:nvPicPr>
          <p:cNvPr id="3" name="Picture 2" descr="our discovery island - u8 | English - Quizizz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3990" r="96509">
                        <a14:foregroundMark x1="7232" y1="17500" x2="44638" y2="28929"/>
                        <a14:foregroundMark x1="25187" y1="3571" x2="33167" y2="16071"/>
                        <a14:foregroundMark x1="89027" y1="56786" x2="89776" y2="68571"/>
                        <a14:foregroundMark x1="95511" y1="64286" x2="87781" y2="66429"/>
                        <a14:foregroundMark x1="96509" y1="57857" x2="96259" y2="59643"/>
                        <a14:foregroundMark x1="66584" y1="36429" x2="67085" y2="39778"/>
                        <a14:foregroundMark x1="71322" y1="48571" x2="74813" y2="47857"/>
                        <a14:foregroundMark x1="59601" y1="62143" x2="62344" y2="65000"/>
                        <a14:foregroundMark x1="79302" y1="82143" x2="80798" y2="80357"/>
                        <a14:foregroundMark x1="96259" y1="66071" x2="96509" y2="72143"/>
                        <a14:foregroundMark x1="4489" y1="37857" x2="3990" y2="42857"/>
                        <a14:foregroundMark x1="70324" y1="89286" x2="72569" y2="89286"/>
                        <a14:backgroundMark x1="65835" y1="40000" x2="66334" y2="45714"/>
                        <a14:backgroundMark x1="67082" y1="47143" x2="69825" y2="4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" y="353695"/>
            <a:ext cx="3575050" cy="25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13"/>
          <p:cNvSpPr/>
          <p:nvPr/>
        </p:nvSpPr>
        <p:spPr>
          <a:xfrm>
            <a:off x="1287145" y="2796540"/>
            <a:ext cx="9617710" cy="67564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3</a:t>
            </a:r>
            <a:r>
              <a:rPr lang="en-US" altLang="zh-CN" sz="6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nhóm, mỗi nhóm </a:t>
            </a: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6</a:t>
            </a:r>
            <a:r>
              <a:rPr lang="en-US" altLang="zh-CN" sz="6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bạn</a:t>
            </a:r>
          </a:p>
        </p:txBody>
      </p:sp>
      <p:pic>
        <p:nvPicPr>
          <p:cNvPr id="5" name="Picture 4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470" y="0"/>
            <a:ext cx="8589010" cy="1981200"/>
          </a:xfrm>
          <a:prstGeom prst="rect">
            <a:avLst/>
          </a:prstGeom>
        </p:spPr>
      </p:pic>
      <p:pic>
        <p:nvPicPr>
          <p:cNvPr id="4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309245" y="3907155"/>
            <a:ext cx="1092200" cy="19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2606675" y="3876040"/>
            <a:ext cx="110998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1403985" y="3863975"/>
            <a:ext cx="97091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488315" y="4642485"/>
            <a:ext cx="112204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3027045" y="4676140"/>
            <a:ext cx="94996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638300" y="4745355"/>
            <a:ext cx="805815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4075430" y="3863975"/>
            <a:ext cx="1092200" cy="19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7076440" y="3895090"/>
            <a:ext cx="110998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5784850" y="3863975"/>
            <a:ext cx="97091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4367530" y="4624070"/>
            <a:ext cx="112204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7229475" y="4690745"/>
            <a:ext cx="94996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5880100" y="4763135"/>
            <a:ext cx="805815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8326120" y="3876040"/>
            <a:ext cx="1092200" cy="19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10863580" y="3863975"/>
            <a:ext cx="110998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9516745" y="3778250"/>
            <a:ext cx="97091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8653145" y="4608830"/>
            <a:ext cx="112204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11059160" y="4642485"/>
            <a:ext cx="94996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0248900" y="4730115"/>
            <a:ext cx="805815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69792 0.000277778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41146 -0.00148148 " pathEditMode="relative" ptsTypes="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82292 0.000925926 " pathEditMode="relative" ptsTypes="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1042 -0.000925926 " pathEditMode="relative" ptsTypes="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75 -0.000925926 " pathEditMode="relative" ptsTypes="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89583 0.000925926 " pathEditMode="relative" ptsTypes="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40625 9.25926e-05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0625 0.000925926 " pathEditMode="relative" ptsTypes="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125 -0.000925926 " pathEditMode="relative" ptsTypes="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420" y="2113280"/>
            <a:ext cx="1593850" cy="828675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173288" y="943610"/>
            <a:ext cx="7845425" cy="1667510"/>
          </a:xfrm>
          <a:prstGeom prst="roundRect">
            <a:avLst>
              <a:gd name="adj" fmla="val 1102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80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6 được lấy 3 lần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9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205105" y="3620770"/>
            <a:ext cx="1173480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2225040" y="3590925"/>
            <a:ext cx="1191895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School children carto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1223645" y="3511550"/>
            <a:ext cx="104330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333375" y="4417695"/>
            <a:ext cx="1205230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2344420" y="4437380"/>
            <a:ext cx="1020445" cy="20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508760" y="4527550"/>
            <a:ext cx="866140" cy="2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4434205" y="3701415"/>
            <a:ext cx="1173480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6454140" y="3671570"/>
            <a:ext cx="1191895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 descr="School children carto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5452745" y="3592195"/>
            <a:ext cx="104330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4562475" y="4498340"/>
            <a:ext cx="1205230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6573520" y="4518025"/>
            <a:ext cx="1020445" cy="20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5737860" y="4608195"/>
            <a:ext cx="866140" cy="2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738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83400" y1="20306" x2="84300" y2="1997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1" r="1128" b="56333"/>
          <a:stretch>
            <a:fillRect/>
          </a:stretch>
        </p:blipFill>
        <p:spPr bwMode="auto">
          <a:xfrm>
            <a:off x="8764905" y="3680460"/>
            <a:ext cx="1173480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721" l="1900" r="984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0700" y1="76965" x2="42000" y2="90175"/>
                        <a14:foregroundMark x1="30400" y1="70852" x2="32400" y2="66266"/>
                        <a14:foregroundMark x1="89173" y1="66048" x2="87800" y2="75328"/>
                        <a14:foregroundMark x1="91500" y1="50328" x2="89173" y2="66048"/>
                        <a14:foregroundMark x1="83400" y1="90721" x2="87100" y2="81441"/>
                        <a14:foregroundMark x1="87100" y1="81441" x2="87300" y2="78384"/>
                        <a14:foregroundMark x1="92018" y1="83405" x2="90000" y2="78384"/>
                        <a14:foregroundMark x1="94300" y1="89083" x2="94162" y2="88739"/>
                        <a14:foregroundMark x1="90000" y1="78384" x2="90000" y2="77511"/>
                        <a14:foregroundMark x1="89800" y1="89410" x2="91431" y2="89194"/>
                        <a14:foregroundMark x1="80000" y1="70961" x2="85400" y2="59716"/>
                        <a14:foregroundMark x1="98400" y1="59607" x2="97900" y2="62991"/>
                        <a14:foregroundMark x1="90600" y1="68668" x2="94700" y2="67249"/>
                        <a14:foregroundMark x1="89500" y1="83624" x2="93600" y2="89520"/>
                        <a14:foregroundMark x1="93600" y1="89520" x2="94000" y2="89520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94371" y1="86034" x2="94700" y2="86135"/>
                        <a14:backgroundMark x1="91600" y1="66048" x2="91600" y2="66048"/>
                        <a14:backgroundMark x1="92300" y1="66048" x2="93800" y2="65066"/>
                        <a14:backgroundMark x1="84600" y1="65175" x2="85700" y2="6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73" t="49685" b="8185"/>
          <a:stretch>
            <a:fillRect/>
          </a:stretch>
        </p:blipFill>
        <p:spPr bwMode="auto">
          <a:xfrm>
            <a:off x="10784840" y="3650615"/>
            <a:ext cx="1191895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 descr="School children cartoon Royalty Free Vector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36000" y1="44323" x2="40300" y2="4159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88" t="1241" r="47913" b="55250"/>
          <a:stretch>
            <a:fillRect/>
          </a:stretch>
        </p:blipFill>
        <p:spPr bwMode="auto">
          <a:xfrm>
            <a:off x="9783445" y="3571240"/>
            <a:ext cx="104330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6" b="89738" l="1900" r="900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59800" y1="23472" x2="60600" y2="21834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7" r="24495" b="55102"/>
          <a:stretch>
            <a:fillRect/>
          </a:stretch>
        </p:blipFill>
        <p:spPr bwMode="auto">
          <a:xfrm>
            <a:off x="8893175" y="4477385"/>
            <a:ext cx="1205230" cy="21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89847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11600" y1="82642" x2="10500" y2="89520"/>
                        <a14:foregroundMark x1="10500" y1="89520" x2="10400" y2="89738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656" y1="85980" x2="13600" y2="88974"/>
                        <a14:backgroundMark x1="8900" y1="61900" x2="10700" y2="66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" t="49843" r="76234" b="8954"/>
          <a:stretch>
            <a:fillRect/>
          </a:stretch>
        </p:blipFill>
        <p:spPr bwMode="auto">
          <a:xfrm flipH="1">
            <a:off x="10904220" y="4497070"/>
            <a:ext cx="1020445" cy="20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School children cartoon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6" b="90175" l="1900" r="96600">
                        <a14:foregroundMark x1="57424" y1="64667" x2="57900" y2="64847"/>
                        <a14:foregroundMark x1="52434" y1="62784" x2="56206" y2="64208"/>
                        <a14:foregroundMark x1="49800" y1="61790" x2="51008" y2="62246"/>
                        <a14:foregroundMark x1="57900" y1="64847" x2="58100" y2="65066"/>
                        <a14:foregroundMark x1="69300" y1="55022" x2="71300" y2="56114"/>
                        <a14:foregroundMark x1="66000" y1="66812" x2="67600" y2="72926"/>
                        <a14:foregroundMark x1="61200" y1="69978" x2="64600" y2="80022"/>
                        <a14:foregroundMark x1="60200" y1="72052" x2="58700" y2="78821"/>
                        <a14:foregroundMark x1="60200" y1="83079" x2="60200" y2="88100"/>
                        <a14:foregroundMark x1="56200" y1="88974" x2="60200" y2="87555"/>
                        <a14:foregroundMark x1="64600" y1="81769" x2="66900" y2="87773"/>
                        <a14:foregroundMark x1="66300" y1="89956" x2="68500" y2="87991"/>
                        <a14:foregroundMark x1="61200" y1="60699" x2="63400" y2="68450"/>
                        <a14:foregroundMark x1="9700" y1="3384" x2="14200" y2="28166"/>
                        <a14:foregroundMark x1="5300" y1="8079" x2="8100" y2="15175"/>
                        <a14:foregroundMark x1="7372" y1="23033" x2="13000" y2="27074"/>
                        <a14:foregroundMark x1="1900" y1="19105" x2="2055" y2="19217"/>
                        <a14:foregroundMark x1="27300" y1="18450" x2="19300" y2="26856"/>
                        <a14:foregroundMark x1="6500" y1="25655" x2="15800" y2="36900"/>
                        <a14:foregroundMark x1="15800" y1="36900" x2="15300" y2="41703"/>
                        <a14:foregroundMark x1="17800" y1="36790" x2="23700" y2="43886"/>
                        <a14:foregroundMark x1="14100" y1="39847" x2="15200" y2="44760"/>
                        <a14:foregroundMark x1="9200" y1="46616" x2="15800" y2="41594"/>
                        <a14:foregroundMark x1="15800" y1="41594" x2="15800" y2="41594"/>
                        <a14:foregroundMark x1="10000" y1="46070" x2="15700" y2="46070"/>
                        <a14:foregroundMark x1="38100" y1="3603" x2="41600" y2="19978"/>
                        <a14:foregroundMark x1="31600" y1="31332" x2="43500" y2="17140"/>
                        <a14:foregroundMark x1="42700" y1="20197" x2="47200" y2="26201"/>
                        <a14:foregroundMark x1="43300" y1="3384" x2="50100" y2="19432"/>
                        <a14:foregroundMark x1="45700" y1="21179" x2="46900" y2="25218"/>
                        <a14:foregroundMark x1="35900" y1="25546" x2="39600" y2="20415"/>
                        <a14:foregroundMark x1="44200" y1="33188" x2="45400" y2="42576"/>
                        <a14:foregroundMark x1="46100" y1="42358" x2="47400" y2="42576"/>
                        <a14:foregroundMark x1="39600" y1="37555" x2="39600" y2="43450"/>
                        <a14:foregroundMark x1="65000" y1="3493" x2="64600" y2="24672"/>
                        <a14:foregroundMark x1="64600" y1="24672" x2="64700" y2="25218"/>
                        <a14:foregroundMark x1="53900" y1="24345" x2="64600" y2="26965"/>
                        <a14:foregroundMark x1="64300" y1="22052" x2="70900" y2="27074"/>
                        <a14:foregroundMark x1="59800" y1="23472" x2="65900" y2="29585"/>
                        <a14:foregroundMark x1="65400" y1="30677" x2="65704" y2="37392"/>
                        <a14:foregroundMark x1="62300" y1="42904" x2="65855" y2="40434"/>
                        <a14:foregroundMark x1="70684" y1="37311" x2="72500" y2="42358"/>
                        <a14:foregroundMark x1="70300" y1="36245" x2="70515" y2="36841"/>
                        <a14:foregroundMark x1="72000" y1="43450" x2="71900" y2="39301"/>
                        <a14:foregroundMark x1="61600" y1="42358" x2="66040" y2="42358"/>
                        <a14:foregroundMark x1="62800" y1="43013" x2="66029" y2="42237"/>
                        <a14:foregroundMark x1="62400" y1="41485" x2="65400" y2="39410"/>
                        <a14:foregroundMark x1="62300" y1="43450" x2="66099" y2="42968"/>
                        <a14:foregroundMark x1="70300" y1="24345" x2="72100" y2="27293"/>
                        <a14:foregroundMark x1="69300" y1="21179" x2="71500" y2="25655"/>
                        <a14:foregroundMark x1="65200" y1="43341" x2="65600" y2="42795"/>
                        <a14:foregroundMark x1="68800" y1="21834" x2="72000" y2="25655"/>
                        <a14:foregroundMark x1="69500" y1="20415" x2="71600" y2="25764"/>
                        <a14:foregroundMark x1="70700" y1="22162" x2="71700" y2="25218"/>
                        <a14:foregroundMark x1="70000" y1="20961" x2="71700" y2="25546"/>
                        <a14:foregroundMark x1="70300" y1="23035" x2="71200" y2="27838"/>
                        <a14:foregroundMark x1="71200" y1="23799" x2="72900" y2="26856"/>
                        <a14:foregroundMark x1="55700" y1="23472" x2="58700" y2="25546"/>
                        <a14:foregroundMark x1="80500" y1="1856" x2="91100" y2="31441"/>
                        <a14:foregroundMark x1="92000" y1="2293" x2="87700" y2="17358"/>
                        <a14:foregroundMark x1="94200" y1="10590" x2="95001" y2="13980"/>
                        <a14:foregroundMark x1="94000" y1="10153" x2="96400" y2="12555"/>
                        <a14:foregroundMark x1="80800" y1="12555" x2="79700" y2="18231"/>
                        <a14:foregroundMark x1="81700" y1="23581" x2="88100" y2="30240"/>
                        <a14:foregroundMark x1="82900" y1="21288" x2="86300" y2="25764"/>
                        <a14:foregroundMark x1="85800" y1="33515" x2="85800" y2="41485"/>
                        <a14:foregroundMark x1="91000" y1="34061" x2="91800" y2="39738"/>
                        <a14:foregroundMark x1="89900" y1="42576" x2="91200" y2="39083"/>
                        <a14:foregroundMark x1="83400" y1="42795" x2="87300" y2="39083"/>
                        <a14:foregroundMark x1="91800" y1="25983" x2="90400" y2="32860"/>
                        <a14:foregroundMark x1="83000" y1="27511" x2="85900" y2="32205"/>
                        <a14:foregroundMark x1="93400" y1="39956" x2="93000" y2="41048"/>
                        <a14:foregroundMark x1="83700" y1="43013" x2="88200" y2="40284"/>
                        <a14:foregroundMark x1="91200" y1="19541" x2="92300" y2="23035"/>
                        <a14:foregroundMark x1="16400" y1="51747" x2="17300" y2="71616"/>
                        <a14:foregroundMark x1="7829" y1="65935" x2="9000" y2="70306"/>
                        <a14:foregroundMark x1="5900" y1="58734" x2="6994" y2="62820"/>
                        <a14:foregroundMark x1="9000" y1="70306" x2="14000" y2="71397"/>
                        <a14:foregroundMark x1="12713" y1="83603" x2="14600" y2="79258"/>
                        <a14:foregroundMark x1="10000" y1="89847" x2="11078" y2="87365"/>
                        <a14:foregroundMark x1="14600" y1="79258" x2="14600" y2="79258"/>
                        <a14:foregroundMark x1="17400" y1="82205" x2="17900" y2="89520"/>
                        <a14:foregroundMark x1="17900" y1="89520" x2="18000" y2="89738"/>
                        <a14:foregroundMark x1="17400" y1="89738" x2="20500" y2="88537"/>
                        <a14:foregroundMark x1="18600" y1="67358" x2="20700" y2="70197"/>
                        <a14:foregroundMark x1="8900" y1="67576" x2="13800" y2="69869"/>
                        <a14:foregroundMark x1="35600" y1="49017" x2="38300" y2="73472"/>
                        <a14:foregroundMark x1="29900" y1="74672" x2="35400" y2="65939"/>
                        <a14:foregroundMark x1="29600" y1="70852" x2="39200" y2="73144"/>
                        <a14:foregroundMark x1="31200" y1="69432" x2="38000" y2="80677"/>
                        <a14:foregroundMark x1="33600" y1="89520" x2="36400" y2="78821"/>
                        <a14:foregroundMark x1="36400" y1="78821" x2="36400" y2="74454"/>
                        <a14:foregroundMark x1="33400" y1="74454" x2="33400" y2="78603"/>
                        <a14:foregroundMark x1="41821" y1="88357" x2="42000" y2="90175"/>
                        <a14:foregroundMark x1="40700" y1="76965" x2="41581" y2="85921"/>
                        <a14:foregroundMark x1="30400" y1="70852" x2="32400" y2="66266"/>
                        <a14:backgroundMark x1="52300" y1="60917" x2="53400" y2="61790"/>
                        <a14:backgroundMark x1="57100" y1="63755" x2="57500" y2="64629"/>
                        <a14:backgroundMark x1="2800" y1="18450" x2="7900" y2="22489"/>
                        <a14:backgroundMark x1="17200" y1="22271" x2="22300" y2="21725"/>
                        <a14:backgroundMark x1="68100" y1="37118" x2="68700" y2="43341"/>
                        <a14:backgroundMark x1="93100" y1="14520" x2="95600" y2="24782"/>
                        <a14:backgroundMark x1="95600" y1="24782" x2="95800" y2="24891"/>
                        <a14:backgroundMark x1="81600" y1="21397" x2="82900" y2="18559"/>
                        <a14:backgroundMark x1="13700" y1="83624" x2="13600" y2="88974"/>
                        <a14:backgroundMark x1="8900" y1="61900" x2="10700" y2="66048"/>
                        <a14:backgroundMark x1="38500" y1="84170" x2="39700" y2="88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48759" r="54885" b="8648"/>
          <a:stretch>
            <a:fillRect/>
          </a:stretch>
        </p:blipFill>
        <p:spPr bwMode="auto">
          <a:xfrm>
            <a:off x="10068560" y="4587240"/>
            <a:ext cx="866140" cy="20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88490" y="1568450"/>
            <a:ext cx="9070340" cy="2657475"/>
            <a:chOff x="2974" y="2470"/>
            <a:chExt cx="14284" cy="4185"/>
          </a:xfrm>
        </p:grpSpPr>
        <p:sp>
          <p:nvSpPr>
            <p:cNvPr id="12" name="Freeform 11"/>
            <p:cNvSpPr/>
            <p:nvPr/>
          </p:nvSpPr>
          <p:spPr>
            <a:xfrm>
              <a:off x="3577" y="2945"/>
              <a:ext cx="13135" cy="3711"/>
            </a:xfrm>
            <a:custGeom>
              <a:avLst/>
              <a:gdLst>
                <a:gd name="connisteX0" fmla="*/ 258445 w 8020050"/>
                <a:gd name="connsiteY0" fmla="*/ 258445 h 2026285"/>
                <a:gd name="connisteX1" fmla="*/ 247650 w 8020050"/>
                <a:gd name="connsiteY1" fmla="*/ 193675 h 2026285"/>
                <a:gd name="connisteX2" fmla="*/ 312420 w 8020050"/>
                <a:gd name="connsiteY2" fmla="*/ 161925 h 2026285"/>
                <a:gd name="connisteX3" fmla="*/ 377190 w 8020050"/>
                <a:gd name="connsiteY3" fmla="*/ 129540 h 2026285"/>
                <a:gd name="connisteX4" fmla="*/ 441960 w 8020050"/>
                <a:gd name="connsiteY4" fmla="*/ 97155 h 2026285"/>
                <a:gd name="connisteX5" fmla="*/ 506730 w 8020050"/>
                <a:gd name="connsiteY5" fmla="*/ 86360 h 2026285"/>
                <a:gd name="connisteX6" fmla="*/ 570865 w 8020050"/>
                <a:gd name="connsiteY6" fmla="*/ 64770 h 2026285"/>
                <a:gd name="connisteX7" fmla="*/ 646430 w 8020050"/>
                <a:gd name="connsiteY7" fmla="*/ 43180 h 2026285"/>
                <a:gd name="connisteX8" fmla="*/ 711200 w 8020050"/>
                <a:gd name="connsiteY8" fmla="*/ 32385 h 2026285"/>
                <a:gd name="connisteX9" fmla="*/ 775970 w 8020050"/>
                <a:gd name="connsiteY9" fmla="*/ 21590 h 2026285"/>
                <a:gd name="connisteX10" fmla="*/ 851535 w 8020050"/>
                <a:gd name="connsiteY10" fmla="*/ 21590 h 2026285"/>
                <a:gd name="connisteX11" fmla="*/ 916305 w 8020050"/>
                <a:gd name="connsiteY11" fmla="*/ 0 h 2026285"/>
                <a:gd name="connisteX12" fmla="*/ 991235 w 8020050"/>
                <a:gd name="connsiteY12" fmla="*/ 0 h 2026285"/>
                <a:gd name="connisteX13" fmla="*/ 1056005 w 8020050"/>
                <a:gd name="connsiteY13" fmla="*/ 0 h 2026285"/>
                <a:gd name="connisteX14" fmla="*/ 1120775 w 8020050"/>
                <a:gd name="connsiteY14" fmla="*/ 0 h 2026285"/>
                <a:gd name="connisteX15" fmla="*/ 1196340 w 8020050"/>
                <a:gd name="connsiteY15" fmla="*/ 32385 h 2026285"/>
                <a:gd name="connisteX16" fmla="*/ 1261110 w 8020050"/>
                <a:gd name="connsiteY16" fmla="*/ 86360 h 2026285"/>
                <a:gd name="connisteX17" fmla="*/ 1325880 w 8020050"/>
                <a:gd name="connsiteY17" fmla="*/ 118745 h 2026285"/>
                <a:gd name="connisteX18" fmla="*/ 1390650 w 8020050"/>
                <a:gd name="connsiteY18" fmla="*/ 140335 h 2026285"/>
                <a:gd name="connisteX19" fmla="*/ 1454785 w 8020050"/>
                <a:gd name="connsiteY19" fmla="*/ 140335 h 2026285"/>
                <a:gd name="connisteX20" fmla="*/ 1530350 w 8020050"/>
                <a:gd name="connsiteY20" fmla="*/ 140335 h 2026285"/>
                <a:gd name="connisteX21" fmla="*/ 1595120 w 8020050"/>
                <a:gd name="connsiteY21" fmla="*/ 140335 h 2026285"/>
                <a:gd name="connisteX22" fmla="*/ 1659890 w 8020050"/>
                <a:gd name="connsiteY22" fmla="*/ 107950 h 2026285"/>
                <a:gd name="connisteX23" fmla="*/ 1724660 w 8020050"/>
                <a:gd name="connsiteY23" fmla="*/ 107950 h 2026285"/>
                <a:gd name="connisteX24" fmla="*/ 1789430 w 8020050"/>
                <a:gd name="connsiteY24" fmla="*/ 118745 h 2026285"/>
                <a:gd name="connisteX25" fmla="*/ 1854200 w 8020050"/>
                <a:gd name="connsiteY25" fmla="*/ 151130 h 2026285"/>
                <a:gd name="connisteX26" fmla="*/ 1918335 w 8020050"/>
                <a:gd name="connsiteY26" fmla="*/ 204470 h 2026285"/>
                <a:gd name="connisteX27" fmla="*/ 1972310 w 8020050"/>
                <a:gd name="connsiteY27" fmla="*/ 269240 h 2026285"/>
                <a:gd name="connisteX28" fmla="*/ 2026285 w 8020050"/>
                <a:gd name="connsiteY28" fmla="*/ 334010 h 2026285"/>
                <a:gd name="connisteX29" fmla="*/ 2091055 w 8020050"/>
                <a:gd name="connsiteY29" fmla="*/ 387985 h 2026285"/>
                <a:gd name="connisteX30" fmla="*/ 2166620 w 8020050"/>
                <a:gd name="connsiteY30" fmla="*/ 420370 h 2026285"/>
                <a:gd name="connisteX31" fmla="*/ 2231390 w 8020050"/>
                <a:gd name="connsiteY31" fmla="*/ 420370 h 2026285"/>
                <a:gd name="connisteX32" fmla="*/ 2296160 w 8020050"/>
                <a:gd name="connsiteY32" fmla="*/ 420370 h 2026285"/>
                <a:gd name="connisteX33" fmla="*/ 2360295 w 8020050"/>
                <a:gd name="connsiteY33" fmla="*/ 420370 h 2026285"/>
                <a:gd name="connisteX34" fmla="*/ 2414270 w 8020050"/>
                <a:gd name="connsiteY34" fmla="*/ 355600 h 2026285"/>
                <a:gd name="connisteX35" fmla="*/ 2468245 w 8020050"/>
                <a:gd name="connsiteY35" fmla="*/ 290830 h 2026285"/>
                <a:gd name="connisteX36" fmla="*/ 2511425 w 8020050"/>
                <a:gd name="connsiteY36" fmla="*/ 226060 h 2026285"/>
                <a:gd name="connisteX37" fmla="*/ 2576195 w 8020050"/>
                <a:gd name="connsiteY37" fmla="*/ 161925 h 2026285"/>
                <a:gd name="connisteX38" fmla="*/ 2640965 w 8020050"/>
                <a:gd name="connsiteY38" fmla="*/ 129540 h 2026285"/>
                <a:gd name="connisteX39" fmla="*/ 2705735 w 8020050"/>
                <a:gd name="connsiteY39" fmla="*/ 86360 h 2026285"/>
                <a:gd name="connisteX40" fmla="*/ 2770505 w 8020050"/>
                <a:gd name="connsiteY40" fmla="*/ 53975 h 2026285"/>
                <a:gd name="connisteX41" fmla="*/ 2834640 w 8020050"/>
                <a:gd name="connsiteY41" fmla="*/ 32385 h 2026285"/>
                <a:gd name="connisteX42" fmla="*/ 2899410 w 8020050"/>
                <a:gd name="connsiteY42" fmla="*/ 21590 h 2026285"/>
                <a:gd name="connisteX43" fmla="*/ 2974975 w 8020050"/>
                <a:gd name="connsiteY43" fmla="*/ 21590 h 2026285"/>
                <a:gd name="connisteX44" fmla="*/ 3039745 w 8020050"/>
                <a:gd name="connsiteY44" fmla="*/ 32385 h 2026285"/>
                <a:gd name="connisteX45" fmla="*/ 3104515 w 8020050"/>
                <a:gd name="connsiteY45" fmla="*/ 75565 h 2026285"/>
                <a:gd name="connisteX46" fmla="*/ 3169285 w 8020050"/>
                <a:gd name="connsiteY46" fmla="*/ 140335 h 2026285"/>
                <a:gd name="connisteX47" fmla="*/ 3234055 w 8020050"/>
                <a:gd name="connsiteY47" fmla="*/ 204470 h 2026285"/>
                <a:gd name="connisteX48" fmla="*/ 3298190 w 8020050"/>
                <a:gd name="connsiteY48" fmla="*/ 247650 h 2026285"/>
                <a:gd name="connisteX49" fmla="*/ 3362960 w 8020050"/>
                <a:gd name="connsiteY49" fmla="*/ 312420 h 2026285"/>
                <a:gd name="connisteX50" fmla="*/ 3427730 w 8020050"/>
                <a:gd name="connsiteY50" fmla="*/ 334010 h 2026285"/>
                <a:gd name="connisteX51" fmla="*/ 3492500 w 8020050"/>
                <a:gd name="connsiteY51" fmla="*/ 355600 h 2026285"/>
                <a:gd name="connisteX52" fmla="*/ 3568065 w 8020050"/>
                <a:gd name="connsiteY52" fmla="*/ 355600 h 2026285"/>
                <a:gd name="connisteX53" fmla="*/ 3632835 w 8020050"/>
                <a:gd name="connsiteY53" fmla="*/ 355600 h 2026285"/>
                <a:gd name="connisteX54" fmla="*/ 3707765 w 8020050"/>
                <a:gd name="connsiteY54" fmla="*/ 355600 h 2026285"/>
                <a:gd name="connisteX55" fmla="*/ 3772535 w 8020050"/>
                <a:gd name="connsiteY55" fmla="*/ 355600 h 2026285"/>
                <a:gd name="connisteX56" fmla="*/ 3848100 w 8020050"/>
                <a:gd name="connsiteY56" fmla="*/ 355600 h 2026285"/>
                <a:gd name="connisteX57" fmla="*/ 3912870 w 8020050"/>
                <a:gd name="connsiteY57" fmla="*/ 355600 h 2026285"/>
                <a:gd name="connisteX58" fmla="*/ 3988435 w 8020050"/>
                <a:gd name="connsiteY58" fmla="*/ 355600 h 2026285"/>
                <a:gd name="connisteX59" fmla="*/ 4053205 w 8020050"/>
                <a:gd name="connsiteY59" fmla="*/ 344805 h 2026285"/>
                <a:gd name="connisteX60" fmla="*/ 4117975 w 8020050"/>
                <a:gd name="connsiteY60" fmla="*/ 344805 h 2026285"/>
                <a:gd name="connisteX61" fmla="*/ 4182110 w 8020050"/>
                <a:gd name="connsiteY61" fmla="*/ 344805 h 2026285"/>
                <a:gd name="connisteX62" fmla="*/ 4246880 w 8020050"/>
                <a:gd name="connsiteY62" fmla="*/ 344805 h 2026285"/>
                <a:gd name="connisteX63" fmla="*/ 4311650 w 8020050"/>
                <a:gd name="connsiteY63" fmla="*/ 344805 h 2026285"/>
                <a:gd name="connisteX64" fmla="*/ 4387215 w 8020050"/>
                <a:gd name="connsiteY64" fmla="*/ 344805 h 2026285"/>
                <a:gd name="connisteX65" fmla="*/ 4451985 w 8020050"/>
                <a:gd name="connsiteY65" fmla="*/ 344805 h 2026285"/>
                <a:gd name="connisteX66" fmla="*/ 4527550 w 8020050"/>
                <a:gd name="connsiteY66" fmla="*/ 344805 h 2026285"/>
                <a:gd name="connisteX67" fmla="*/ 4592320 w 8020050"/>
                <a:gd name="connsiteY67" fmla="*/ 344805 h 2026285"/>
                <a:gd name="connisteX68" fmla="*/ 4667250 w 8020050"/>
                <a:gd name="connsiteY68" fmla="*/ 344805 h 2026285"/>
                <a:gd name="connisteX69" fmla="*/ 4732020 w 8020050"/>
                <a:gd name="connsiteY69" fmla="*/ 344805 h 2026285"/>
                <a:gd name="connisteX70" fmla="*/ 4796790 w 8020050"/>
                <a:gd name="connsiteY70" fmla="*/ 334010 h 2026285"/>
                <a:gd name="connisteX71" fmla="*/ 4861560 w 8020050"/>
                <a:gd name="connsiteY71" fmla="*/ 280035 h 2026285"/>
                <a:gd name="connisteX72" fmla="*/ 4926330 w 8020050"/>
                <a:gd name="connsiteY72" fmla="*/ 247650 h 2026285"/>
                <a:gd name="connisteX73" fmla="*/ 4991100 w 8020050"/>
                <a:gd name="connsiteY73" fmla="*/ 204470 h 2026285"/>
                <a:gd name="connisteX74" fmla="*/ 5055235 w 8020050"/>
                <a:gd name="connsiteY74" fmla="*/ 161925 h 2026285"/>
                <a:gd name="connisteX75" fmla="*/ 5120005 w 8020050"/>
                <a:gd name="connsiteY75" fmla="*/ 140335 h 2026285"/>
                <a:gd name="connisteX76" fmla="*/ 5184775 w 8020050"/>
                <a:gd name="connsiteY76" fmla="*/ 107950 h 2026285"/>
                <a:gd name="connisteX77" fmla="*/ 5249545 w 8020050"/>
                <a:gd name="connsiteY77" fmla="*/ 75565 h 2026285"/>
                <a:gd name="connisteX78" fmla="*/ 5314315 w 8020050"/>
                <a:gd name="connsiteY78" fmla="*/ 75565 h 2026285"/>
                <a:gd name="connisteX79" fmla="*/ 5379085 w 8020050"/>
                <a:gd name="connsiteY79" fmla="*/ 75565 h 2026285"/>
                <a:gd name="connisteX80" fmla="*/ 5454650 w 8020050"/>
                <a:gd name="connsiteY80" fmla="*/ 75565 h 2026285"/>
                <a:gd name="connisteX81" fmla="*/ 5518785 w 8020050"/>
                <a:gd name="connsiteY81" fmla="*/ 75565 h 2026285"/>
                <a:gd name="connisteX82" fmla="*/ 5583555 w 8020050"/>
                <a:gd name="connsiteY82" fmla="*/ 97155 h 2026285"/>
                <a:gd name="connisteX83" fmla="*/ 5648325 w 8020050"/>
                <a:gd name="connsiteY83" fmla="*/ 129540 h 2026285"/>
                <a:gd name="connisteX84" fmla="*/ 5723890 w 8020050"/>
                <a:gd name="connsiteY84" fmla="*/ 161925 h 2026285"/>
                <a:gd name="connisteX85" fmla="*/ 5799455 w 8020050"/>
                <a:gd name="connsiteY85" fmla="*/ 161925 h 2026285"/>
                <a:gd name="connisteX86" fmla="*/ 5864225 w 8020050"/>
                <a:gd name="connsiteY86" fmla="*/ 172720 h 2026285"/>
                <a:gd name="connisteX87" fmla="*/ 5939790 w 8020050"/>
                <a:gd name="connsiteY87" fmla="*/ 172720 h 2026285"/>
                <a:gd name="connisteX88" fmla="*/ 6003925 w 8020050"/>
                <a:gd name="connsiteY88" fmla="*/ 172720 h 2026285"/>
                <a:gd name="connisteX89" fmla="*/ 6068695 w 8020050"/>
                <a:gd name="connsiteY89" fmla="*/ 172720 h 2026285"/>
                <a:gd name="connisteX90" fmla="*/ 6133465 w 8020050"/>
                <a:gd name="connsiteY90" fmla="*/ 161925 h 2026285"/>
                <a:gd name="connisteX91" fmla="*/ 6209030 w 8020050"/>
                <a:gd name="connsiteY91" fmla="*/ 129540 h 2026285"/>
                <a:gd name="connisteX92" fmla="*/ 6273800 w 8020050"/>
                <a:gd name="connsiteY92" fmla="*/ 97155 h 2026285"/>
                <a:gd name="connisteX93" fmla="*/ 6338570 w 8020050"/>
                <a:gd name="connsiteY93" fmla="*/ 64770 h 2026285"/>
                <a:gd name="connisteX94" fmla="*/ 6402705 w 8020050"/>
                <a:gd name="connsiteY94" fmla="*/ 53975 h 2026285"/>
                <a:gd name="connisteX95" fmla="*/ 6478270 w 8020050"/>
                <a:gd name="connsiteY95" fmla="*/ 32385 h 2026285"/>
                <a:gd name="connisteX96" fmla="*/ 6543040 w 8020050"/>
                <a:gd name="connsiteY96" fmla="*/ 32385 h 2026285"/>
                <a:gd name="connisteX97" fmla="*/ 6618605 w 8020050"/>
                <a:gd name="connsiteY97" fmla="*/ 32385 h 2026285"/>
                <a:gd name="connisteX98" fmla="*/ 6683375 w 8020050"/>
                <a:gd name="connsiteY98" fmla="*/ 32385 h 2026285"/>
                <a:gd name="connisteX99" fmla="*/ 6758940 w 8020050"/>
                <a:gd name="connsiteY99" fmla="*/ 53975 h 2026285"/>
                <a:gd name="connisteX100" fmla="*/ 6823710 w 8020050"/>
                <a:gd name="connsiteY100" fmla="*/ 86360 h 2026285"/>
                <a:gd name="connisteX101" fmla="*/ 6887845 w 8020050"/>
                <a:gd name="connsiteY101" fmla="*/ 97155 h 2026285"/>
                <a:gd name="connisteX102" fmla="*/ 6963410 w 8020050"/>
                <a:gd name="connsiteY102" fmla="*/ 118745 h 2026285"/>
                <a:gd name="connisteX103" fmla="*/ 7028180 w 8020050"/>
                <a:gd name="connsiteY103" fmla="*/ 140335 h 2026285"/>
                <a:gd name="connisteX104" fmla="*/ 7092950 w 8020050"/>
                <a:gd name="connsiteY104" fmla="*/ 172720 h 2026285"/>
                <a:gd name="connisteX105" fmla="*/ 7157720 w 8020050"/>
                <a:gd name="connsiteY105" fmla="*/ 193675 h 2026285"/>
                <a:gd name="connisteX106" fmla="*/ 7222490 w 8020050"/>
                <a:gd name="connsiteY106" fmla="*/ 204470 h 2026285"/>
                <a:gd name="connisteX107" fmla="*/ 7287260 w 8020050"/>
                <a:gd name="connsiteY107" fmla="*/ 226060 h 2026285"/>
                <a:gd name="connisteX108" fmla="*/ 7362190 w 8020050"/>
                <a:gd name="connsiteY108" fmla="*/ 236855 h 2026285"/>
                <a:gd name="connisteX109" fmla="*/ 7426960 w 8020050"/>
                <a:gd name="connsiteY109" fmla="*/ 290830 h 2026285"/>
                <a:gd name="connisteX110" fmla="*/ 7491730 w 8020050"/>
                <a:gd name="connsiteY110" fmla="*/ 312420 h 2026285"/>
                <a:gd name="connisteX111" fmla="*/ 7556500 w 8020050"/>
                <a:gd name="connsiteY111" fmla="*/ 334010 h 2026285"/>
                <a:gd name="connisteX112" fmla="*/ 7621270 w 8020050"/>
                <a:gd name="connsiteY112" fmla="*/ 387985 h 2026285"/>
                <a:gd name="connisteX113" fmla="*/ 7686040 w 8020050"/>
                <a:gd name="connsiteY113" fmla="*/ 420370 h 2026285"/>
                <a:gd name="connisteX114" fmla="*/ 7750810 w 8020050"/>
                <a:gd name="connsiteY114" fmla="*/ 452755 h 2026285"/>
                <a:gd name="connisteX115" fmla="*/ 7814945 w 8020050"/>
                <a:gd name="connsiteY115" fmla="*/ 506730 h 2026285"/>
                <a:gd name="connisteX116" fmla="*/ 7879715 w 8020050"/>
                <a:gd name="connsiteY116" fmla="*/ 560705 h 2026285"/>
                <a:gd name="connisteX117" fmla="*/ 7922895 w 8020050"/>
                <a:gd name="connsiteY117" fmla="*/ 625475 h 2026285"/>
                <a:gd name="connisteX118" fmla="*/ 7955280 w 8020050"/>
                <a:gd name="connsiteY118" fmla="*/ 689610 h 2026285"/>
                <a:gd name="connisteX119" fmla="*/ 7966075 w 8020050"/>
                <a:gd name="connsiteY119" fmla="*/ 754380 h 2026285"/>
                <a:gd name="connisteX120" fmla="*/ 7998460 w 8020050"/>
                <a:gd name="connsiteY120" fmla="*/ 829945 h 2026285"/>
                <a:gd name="connisteX121" fmla="*/ 8020050 w 8020050"/>
                <a:gd name="connsiteY121" fmla="*/ 894715 h 2026285"/>
                <a:gd name="connisteX122" fmla="*/ 8020050 w 8020050"/>
                <a:gd name="connsiteY122" fmla="*/ 959485 h 2026285"/>
                <a:gd name="connisteX123" fmla="*/ 8020050 w 8020050"/>
                <a:gd name="connsiteY123" fmla="*/ 1024255 h 2026285"/>
                <a:gd name="connisteX124" fmla="*/ 8020050 w 8020050"/>
                <a:gd name="connsiteY124" fmla="*/ 1088390 h 2026285"/>
                <a:gd name="connisteX125" fmla="*/ 8020050 w 8020050"/>
                <a:gd name="connsiteY125" fmla="*/ 1153160 h 2026285"/>
                <a:gd name="connisteX126" fmla="*/ 8020050 w 8020050"/>
                <a:gd name="connsiteY126" fmla="*/ 1228725 h 2026285"/>
                <a:gd name="connisteX127" fmla="*/ 7998460 w 8020050"/>
                <a:gd name="connsiteY127" fmla="*/ 1293495 h 2026285"/>
                <a:gd name="connisteX128" fmla="*/ 7976870 w 8020050"/>
                <a:gd name="connsiteY128" fmla="*/ 1358265 h 2026285"/>
                <a:gd name="connisteX129" fmla="*/ 7944485 w 8020050"/>
                <a:gd name="connsiteY129" fmla="*/ 1423035 h 2026285"/>
                <a:gd name="connisteX130" fmla="*/ 7912100 w 8020050"/>
                <a:gd name="connsiteY130" fmla="*/ 1487805 h 2026285"/>
                <a:gd name="connisteX131" fmla="*/ 7890510 w 8020050"/>
                <a:gd name="connsiteY131" fmla="*/ 1551940 h 2026285"/>
                <a:gd name="connisteX132" fmla="*/ 7836535 w 8020050"/>
                <a:gd name="connsiteY132" fmla="*/ 1616710 h 2026285"/>
                <a:gd name="connisteX133" fmla="*/ 7771765 w 8020050"/>
                <a:gd name="connsiteY133" fmla="*/ 1670685 h 2026285"/>
                <a:gd name="connisteX134" fmla="*/ 7707630 w 8020050"/>
                <a:gd name="connsiteY134" fmla="*/ 1724660 h 2026285"/>
                <a:gd name="connisteX135" fmla="*/ 7642860 w 8020050"/>
                <a:gd name="connsiteY135" fmla="*/ 1746250 h 2026285"/>
                <a:gd name="connisteX136" fmla="*/ 7578090 w 8020050"/>
                <a:gd name="connsiteY136" fmla="*/ 1767840 h 2026285"/>
                <a:gd name="connisteX137" fmla="*/ 7513320 w 8020050"/>
                <a:gd name="connsiteY137" fmla="*/ 1789430 h 2026285"/>
                <a:gd name="connisteX138" fmla="*/ 7448550 w 8020050"/>
                <a:gd name="connsiteY138" fmla="*/ 1789430 h 2026285"/>
                <a:gd name="connisteX139" fmla="*/ 7383780 w 8020050"/>
                <a:gd name="connsiteY139" fmla="*/ 1789430 h 2026285"/>
                <a:gd name="connisteX140" fmla="*/ 7319010 w 8020050"/>
                <a:gd name="connsiteY140" fmla="*/ 1789430 h 2026285"/>
                <a:gd name="connisteX141" fmla="*/ 7254875 w 8020050"/>
                <a:gd name="connsiteY141" fmla="*/ 1789430 h 2026285"/>
                <a:gd name="connisteX142" fmla="*/ 7190105 w 8020050"/>
                <a:gd name="connsiteY142" fmla="*/ 1789430 h 2026285"/>
                <a:gd name="connisteX143" fmla="*/ 7125335 w 8020050"/>
                <a:gd name="connsiteY143" fmla="*/ 1789430 h 2026285"/>
                <a:gd name="connisteX144" fmla="*/ 7060565 w 8020050"/>
                <a:gd name="connsiteY144" fmla="*/ 1778635 h 2026285"/>
                <a:gd name="connisteX145" fmla="*/ 6995795 w 8020050"/>
                <a:gd name="connsiteY145" fmla="*/ 1778635 h 2026285"/>
                <a:gd name="connisteX146" fmla="*/ 6931025 w 8020050"/>
                <a:gd name="connsiteY146" fmla="*/ 1767840 h 2026285"/>
                <a:gd name="connisteX147" fmla="*/ 6855460 w 8020050"/>
                <a:gd name="connsiteY147" fmla="*/ 1767840 h 2026285"/>
                <a:gd name="connisteX148" fmla="*/ 6791325 w 8020050"/>
                <a:gd name="connsiteY148" fmla="*/ 1767840 h 2026285"/>
                <a:gd name="connisteX149" fmla="*/ 6726555 w 8020050"/>
                <a:gd name="connsiteY149" fmla="*/ 1767840 h 2026285"/>
                <a:gd name="connisteX150" fmla="*/ 6661785 w 8020050"/>
                <a:gd name="connsiteY150" fmla="*/ 1767840 h 2026285"/>
                <a:gd name="connisteX151" fmla="*/ 6597015 w 8020050"/>
                <a:gd name="connsiteY151" fmla="*/ 1767840 h 2026285"/>
                <a:gd name="connisteX152" fmla="*/ 6532245 w 8020050"/>
                <a:gd name="connsiteY152" fmla="*/ 1767840 h 2026285"/>
                <a:gd name="connisteX153" fmla="*/ 6456680 w 8020050"/>
                <a:gd name="connsiteY153" fmla="*/ 1778635 h 2026285"/>
                <a:gd name="connisteX154" fmla="*/ 6392545 w 8020050"/>
                <a:gd name="connsiteY154" fmla="*/ 1800225 h 2026285"/>
                <a:gd name="connisteX155" fmla="*/ 6327775 w 8020050"/>
                <a:gd name="connsiteY155" fmla="*/ 1811020 h 2026285"/>
                <a:gd name="connisteX156" fmla="*/ 6263005 w 8020050"/>
                <a:gd name="connsiteY156" fmla="*/ 1821815 h 2026285"/>
                <a:gd name="connisteX157" fmla="*/ 6198235 w 8020050"/>
                <a:gd name="connsiteY157" fmla="*/ 1821815 h 2026285"/>
                <a:gd name="connisteX158" fmla="*/ 6122670 w 8020050"/>
                <a:gd name="connsiteY158" fmla="*/ 1821815 h 2026285"/>
                <a:gd name="connisteX159" fmla="*/ 6057900 w 8020050"/>
                <a:gd name="connsiteY159" fmla="*/ 1821815 h 2026285"/>
                <a:gd name="connisteX160" fmla="*/ 5993130 w 8020050"/>
                <a:gd name="connsiteY160" fmla="*/ 1800225 h 2026285"/>
                <a:gd name="connisteX161" fmla="*/ 5928995 w 8020050"/>
                <a:gd name="connsiteY161" fmla="*/ 1778635 h 2026285"/>
                <a:gd name="connisteX162" fmla="*/ 5864225 w 8020050"/>
                <a:gd name="connsiteY162" fmla="*/ 1767840 h 2026285"/>
                <a:gd name="connisteX163" fmla="*/ 5799455 w 8020050"/>
                <a:gd name="connsiteY163" fmla="*/ 1735455 h 2026285"/>
                <a:gd name="connisteX164" fmla="*/ 5734685 w 8020050"/>
                <a:gd name="connsiteY164" fmla="*/ 1724660 h 2026285"/>
                <a:gd name="connisteX165" fmla="*/ 5669915 w 8020050"/>
                <a:gd name="connsiteY165" fmla="*/ 1713865 h 2026285"/>
                <a:gd name="connisteX166" fmla="*/ 5605145 w 8020050"/>
                <a:gd name="connsiteY166" fmla="*/ 1713865 h 2026285"/>
                <a:gd name="connisteX167" fmla="*/ 5540375 w 8020050"/>
                <a:gd name="connsiteY167" fmla="*/ 1713865 h 2026285"/>
                <a:gd name="connisteX168" fmla="*/ 5465445 w 8020050"/>
                <a:gd name="connsiteY168" fmla="*/ 1713865 h 2026285"/>
                <a:gd name="connisteX169" fmla="*/ 5400675 w 8020050"/>
                <a:gd name="connsiteY169" fmla="*/ 1713865 h 2026285"/>
                <a:gd name="connisteX170" fmla="*/ 5325110 w 8020050"/>
                <a:gd name="connsiteY170" fmla="*/ 1713865 h 2026285"/>
                <a:gd name="connisteX171" fmla="*/ 5260340 w 8020050"/>
                <a:gd name="connsiteY171" fmla="*/ 1746250 h 2026285"/>
                <a:gd name="connisteX172" fmla="*/ 5195570 w 8020050"/>
                <a:gd name="connsiteY172" fmla="*/ 1767840 h 2026285"/>
                <a:gd name="connisteX173" fmla="*/ 5130800 w 8020050"/>
                <a:gd name="connsiteY173" fmla="*/ 1789430 h 2026285"/>
                <a:gd name="connisteX174" fmla="*/ 5066030 w 8020050"/>
                <a:gd name="connsiteY174" fmla="*/ 1789430 h 2026285"/>
                <a:gd name="connisteX175" fmla="*/ 5001895 w 8020050"/>
                <a:gd name="connsiteY175" fmla="*/ 1789430 h 2026285"/>
                <a:gd name="connisteX176" fmla="*/ 4937125 w 8020050"/>
                <a:gd name="connsiteY176" fmla="*/ 1789430 h 2026285"/>
                <a:gd name="connisteX177" fmla="*/ 4872355 w 8020050"/>
                <a:gd name="connsiteY177" fmla="*/ 1789430 h 2026285"/>
                <a:gd name="connisteX178" fmla="*/ 4807585 w 8020050"/>
                <a:gd name="connsiteY178" fmla="*/ 1789430 h 2026285"/>
                <a:gd name="connisteX179" fmla="*/ 4742815 w 8020050"/>
                <a:gd name="connsiteY179" fmla="*/ 1789430 h 2026285"/>
                <a:gd name="connisteX180" fmla="*/ 4678045 w 8020050"/>
                <a:gd name="connsiteY180" fmla="*/ 1789430 h 2026285"/>
                <a:gd name="connisteX181" fmla="*/ 4613275 w 8020050"/>
                <a:gd name="connsiteY181" fmla="*/ 1789430 h 2026285"/>
                <a:gd name="connisteX182" fmla="*/ 4549140 w 8020050"/>
                <a:gd name="connsiteY182" fmla="*/ 1789430 h 2026285"/>
                <a:gd name="connisteX183" fmla="*/ 4473575 w 8020050"/>
                <a:gd name="connsiteY183" fmla="*/ 1789430 h 2026285"/>
                <a:gd name="connisteX184" fmla="*/ 4408805 w 8020050"/>
                <a:gd name="connsiteY184" fmla="*/ 1789430 h 2026285"/>
                <a:gd name="connisteX185" fmla="*/ 4344035 w 8020050"/>
                <a:gd name="connsiteY185" fmla="*/ 1778635 h 2026285"/>
                <a:gd name="connisteX186" fmla="*/ 4279265 w 8020050"/>
                <a:gd name="connsiteY186" fmla="*/ 1746250 h 2026285"/>
                <a:gd name="connisteX187" fmla="*/ 4214495 w 8020050"/>
                <a:gd name="connsiteY187" fmla="*/ 1724660 h 2026285"/>
                <a:gd name="connisteX188" fmla="*/ 4139565 w 8020050"/>
                <a:gd name="connsiteY188" fmla="*/ 1713865 h 2026285"/>
                <a:gd name="connisteX189" fmla="*/ 4074795 w 8020050"/>
                <a:gd name="connsiteY189" fmla="*/ 1713865 h 2026285"/>
                <a:gd name="connisteX190" fmla="*/ 3999230 w 8020050"/>
                <a:gd name="connsiteY190" fmla="*/ 1713865 h 2026285"/>
                <a:gd name="connisteX191" fmla="*/ 3934460 w 8020050"/>
                <a:gd name="connsiteY191" fmla="*/ 1713865 h 2026285"/>
                <a:gd name="connisteX192" fmla="*/ 3869690 w 8020050"/>
                <a:gd name="connsiteY192" fmla="*/ 1713865 h 2026285"/>
                <a:gd name="connisteX193" fmla="*/ 3794125 w 8020050"/>
                <a:gd name="connsiteY193" fmla="*/ 1713865 h 2026285"/>
                <a:gd name="connisteX194" fmla="*/ 3729355 w 8020050"/>
                <a:gd name="connsiteY194" fmla="*/ 1713865 h 2026285"/>
                <a:gd name="connisteX195" fmla="*/ 3665220 w 8020050"/>
                <a:gd name="connsiteY195" fmla="*/ 1713865 h 2026285"/>
                <a:gd name="connisteX196" fmla="*/ 3589655 w 8020050"/>
                <a:gd name="connsiteY196" fmla="*/ 1713865 h 2026285"/>
                <a:gd name="connisteX197" fmla="*/ 3514090 w 8020050"/>
                <a:gd name="connsiteY197" fmla="*/ 1713865 h 2026285"/>
                <a:gd name="connisteX198" fmla="*/ 3449320 w 8020050"/>
                <a:gd name="connsiteY198" fmla="*/ 1713865 h 2026285"/>
                <a:gd name="connisteX199" fmla="*/ 3384550 w 8020050"/>
                <a:gd name="connsiteY199" fmla="*/ 1713865 h 2026285"/>
                <a:gd name="connisteX200" fmla="*/ 3319780 w 8020050"/>
                <a:gd name="connsiteY200" fmla="*/ 1746250 h 2026285"/>
                <a:gd name="connisteX201" fmla="*/ 3255010 w 8020050"/>
                <a:gd name="connsiteY201" fmla="*/ 1800225 h 2026285"/>
                <a:gd name="connisteX202" fmla="*/ 3190875 w 8020050"/>
                <a:gd name="connsiteY202" fmla="*/ 1832610 h 2026285"/>
                <a:gd name="connisteX203" fmla="*/ 3126105 w 8020050"/>
                <a:gd name="connsiteY203" fmla="*/ 1875790 h 2026285"/>
                <a:gd name="connisteX204" fmla="*/ 3061335 w 8020050"/>
                <a:gd name="connsiteY204" fmla="*/ 1897380 h 2026285"/>
                <a:gd name="connisteX205" fmla="*/ 2985770 w 8020050"/>
                <a:gd name="connsiteY205" fmla="*/ 1940560 h 2026285"/>
                <a:gd name="connisteX206" fmla="*/ 2921000 w 8020050"/>
                <a:gd name="connsiteY206" fmla="*/ 1972945 h 2026285"/>
                <a:gd name="connisteX207" fmla="*/ 2856230 w 8020050"/>
                <a:gd name="connsiteY207" fmla="*/ 1983105 h 2026285"/>
                <a:gd name="connisteX208" fmla="*/ 2791460 w 8020050"/>
                <a:gd name="connsiteY208" fmla="*/ 1993900 h 2026285"/>
                <a:gd name="connisteX209" fmla="*/ 2716530 w 8020050"/>
                <a:gd name="connsiteY209" fmla="*/ 2015490 h 2026285"/>
                <a:gd name="connisteX210" fmla="*/ 2651760 w 8020050"/>
                <a:gd name="connsiteY210" fmla="*/ 2026285 h 2026285"/>
                <a:gd name="connisteX211" fmla="*/ 2576195 w 8020050"/>
                <a:gd name="connsiteY211" fmla="*/ 2026285 h 2026285"/>
                <a:gd name="connisteX212" fmla="*/ 2511425 w 8020050"/>
                <a:gd name="connsiteY212" fmla="*/ 1983105 h 2026285"/>
                <a:gd name="connisteX213" fmla="*/ 2446655 w 8020050"/>
                <a:gd name="connsiteY213" fmla="*/ 1951355 h 2026285"/>
                <a:gd name="connisteX214" fmla="*/ 2381885 w 8020050"/>
                <a:gd name="connsiteY214" fmla="*/ 1918970 h 2026285"/>
                <a:gd name="connisteX215" fmla="*/ 2317750 w 8020050"/>
                <a:gd name="connsiteY215" fmla="*/ 1864995 h 2026285"/>
                <a:gd name="connisteX216" fmla="*/ 2252980 w 8020050"/>
                <a:gd name="connsiteY216" fmla="*/ 1811020 h 2026285"/>
                <a:gd name="connisteX217" fmla="*/ 2166620 w 8020050"/>
                <a:gd name="connsiteY217" fmla="*/ 1746250 h 2026285"/>
                <a:gd name="connisteX218" fmla="*/ 2101850 w 8020050"/>
                <a:gd name="connsiteY218" fmla="*/ 1703070 h 2026285"/>
                <a:gd name="connisteX219" fmla="*/ 2037080 w 8020050"/>
                <a:gd name="connsiteY219" fmla="*/ 1670685 h 2026285"/>
                <a:gd name="connisteX220" fmla="*/ 1972310 w 8020050"/>
                <a:gd name="connsiteY220" fmla="*/ 1649095 h 2026285"/>
                <a:gd name="connisteX221" fmla="*/ 1907540 w 8020050"/>
                <a:gd name="connsiteY221" fmla="*/ 1649095 h 2026285"/>
                <a:gd name="connisteX222" fmla="*/ 1832610 w 8020050"/>
                <a:gd name="connsiteY222" fmla="*/ 1649095 h 2026285"/>
                <a:gd name="connisteX223" fmla="*/ 1767840 w 8020050"/>
                <a:gd name="connsiteY223" fmla="*/ 1649095 h 2026285"/>
                <a:gd name="connisteX224" fmla="*/ 1692275 w 8020050"/>
                <a:gd name="connsiteY224" fmla="*/ 1649095 h 2026285"/>
                <a:gd name="connisteX225" fmla="*/ 1627505 w 8020050"/>
                <a:gd name="connsiteY225" fmla="*/ 1649095 h 2026285"/>
                <a:gd name="connisteX226" fmla="*/ 1551940 w 8020050"/>
                <a:gd name="connsiteY226" fmla="*/ 1649095 h 2026285"/>
                <a:gd name="connisteX227" fmla="*/ 1487170 w 8020050"/>
                <a:gd name="connsiteY227" fmla="*/ 1649095 h 2026285"/>
                <a:gd name="connisteX228" fmla="*/ 1423035 w 8020050"/>
                <a:gd name="connsiteY228" fmla="*/ 1649095 h 2026285"/>
                <a:gd name="connisteX229" fmla="*/ 1358265 w 8020050"/>
                <a:gd name="connsiteY229" fmla="*/ 1649095 h 2026285"/>
                <a:gd name="connisteX230" fmla="*/ 1293495 w 8020050"/>
                <a:gd name="connsiteY230" fmla="*/ 1649095 h 2026285"/>
                <a:gd name="connisteX231" fmla="*/ 1228725 w 8020050"/>
                <a:gd name="connsiteY231" fmla="*/ 1670685 h 2026285"/>
                <a:gd name="connisteX232" fmla="*/ 1163955 w 8020050"/>
                <a:gd name="connsiteY232" fmla="*/ 1681480 h 2026285"/>
                <a:gd name="connisteX233" fmla="*/ 1088390 w 8020050"/>
                <a:gd name="connsiteY233" fmla="*/ 1681480 h 2026285"/>
                <a:gd name="connisteX234" fmla="*/ 1023620 w 8020050"/>
                <a:gd name="connsiteY234" fmla="*/ 1681480 h 2026285"/>
                <a:gd name="connisteX235" fmla="*/ 948690 w 8020050"/>
                <a:gd name="connsiteY235" fmla="*/ 1681480 h 2026285"/>
                <a:gd name="connisteX236" fmla="*/ 883920 w 8020050"/>
                <a:gd name="connsiteY236" fmla="*/ 1681480 h 2026285"/>
                <a:gd name="connisteX237" fmla="*/ 819150 w 8020050"/>
                <a:gd name="connsiteY237" fmla="*/ 1681480 h 2026285"/>
                <a:gd name="connisteX238" fmla="*/ 743585 w 8020050"/>
                <a:gd name="connsiteY238" fmla="*/ 1681480 h 2026285"/>
                <a:gd name="connisteX239" fmla="*/ 678815 w 8020050"/>
                <a:gd name="connsiteY239" fmla="*/ 1681480 h 2026285"/>
                <a:gd name="connisteX240" fmla="*/ 603250 w 8020050"/>
                <a:gd name="connsiteY240" fmla="*/ 1681480 h 2026285"/>
                <a:gd name="connisteX241" fmla="*/ 538480 w 8020050"/>
                <a:gd name="connsiteY241" fmla="*/ 1681480 h 2026285"/>
                <a:gd name="connisteX242" fmla="*/ 463550 w 8020050"/>
                <a:gd name="connsiteY242" fmla="*/ 1681480 h 2026285"/>
                <a:gd name="connisteX243" fmla="*/ 398780 w 8020050"/>
                <a:gd name="connsiteY243" fmla="*/ 1670685 h 2026285"/>
                <a:gd name="connisteX244" fmla="*/ 334010 w 8020050"/>
                <a:gd name="connsiteY244" fmla="*/ 1638300 h 2026285"/>
                <a:gd name="connisteX245" fmla="*/ 258445 w 8020050"/>
                <a:gd name="connsiteY245" fmla="*/ 1595120 h 2026285"/>
                <a:gd name="connisteX246" fmla="*/ 193675 w 8020050"/>
                <a:gd name="connsiteY246" fmla="*/ 1530985 h 2026285"/>
                <a:gd name="connisteX247" fmla="*/ 128905 w 8020050"/>
                <a:gd name="connsiteY247" fmla="*/ 1466215 h 2026285"/>
                <a:gd name="connisteX248" fmla="*/ 96520 w 8020050"/>
                <a:gd name="connsiteY248" fmla="*/ 1401445 h 2026285"/>
                <a:gd name="connisteX249" fmla="*/ 75565 w 8020050"/>
                <a:gd name="connsiteY249" fmla="*/ 1336675 h 2026285"/>
                <a:gd name="connisteX250" fmla="*/ 53975 w 8020050"/>
                <a:gd name="connsiteY250" fmla="*/ 1271905 h 2026285"/>
                <a:gd name="connisteX251" fmla="*/ 43180 w 8020050"/>
                <a:gd name="connsiteY251" fmla="*/ 1207135 h 2026285"/>
                <a:gd name="connisteX252" fmla="*/ 21590 w 8020050"/>
                <a:gd name="connsiteY252" fmla="*/ 1142365 h 2026285"/>
                <a:gd name="connisteX253" fmla="*/ 10795 w 8020050"/>
                <a:gd name="connsiteY253" fmla="*/ 1067435 h 2026285"/>
                <a:gd name="connisteX254" fmla="*/ 10795 w 8020050"/>
                <a:gd name="connsiteY254" fmla="*/ 1002665 h 2026285"/>
                <a:gd name="connisteX255" fmla="*/ 0 w 8020050"/>
                <a:gd name="connsiteY255" fmla="*/ 927100 h 2026285"/>
                <a:gd name="connisteX256" fmla="*/ 0 w 8020050"/>
                <a:gd name="connsiteY256" fmla="*/ 862330 h 2026285"/>
                <a:gd name="connisteX257" fmla="*/ 0 w 8020050"/>
                <a:gd name="connsiteY257" fmla="*/ 786765 h 2026285"/>
                <a:gd name="connisteX258" fmla="*/ 0 w 8020050"/>
                <a:gd name="connsiteY258" fmla="*/ 721995 h 2026285"/>
                <a:gd name="connisteX259" fmla="*/ 0 w 8020050"/>
                <a:gd name="connsiteY259" fmla="*/ 657225 h 2026285"/>
                <a:gd name="connisteX260" fmla="*/ 0 w 8020050"/>
                <a:gd name="connsiteY260" fmla="*/ 582295 h 2026285"/>
                <a:gd name="connisteX261" fmla="*/ 0 w 8020050"/>
                <a:gd name="connsiteY261" fmla="*/ 517525 h 2026285"/>
                <a:gd name="connisteX262" fmla="*/ 0 w 8020050"/>
                <a:gd name="connsiteY262" fmla="*/ 452755 h 2026285"/>
                <a:gd name="connisteX263" fmla="*/ 64770 w 8020050"/>
                <a:gd name="connsiteY263" fmla="*/ 398780 h 2026285"/>
                <a:gd name="connisteX264" fmla="*/ 128905 w 8020050"/>
                <a:gd name="connsiteY264" fmla="*/ 344805 h 2026285"/>
                <a:gd name="connisteX265" fmla="*/ 182880 w 8020050"/>
                <a:gd name="connsiteY265" fmla="*/ 280035 h 2026285"/>
                <a:gd name="connisteX266" fmla="*/ 247650 w 8020050"/>
                <a:gd name="connsiteY266" fmla="*/ 236855 h 2026285"/>
                <a:gd name="connisteX267" fmla="*/ 290830 w 8020050"/>
                <a:gd name="connsiteY267" fmla="*/ 161925 h 2026285"/>
                <a:gd name="connisteX268" fmla="*/ 290830 w 8020050"/>
                <a:gd name="connsiteY268" fmla="*/ 151130 h 20262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  <a:cxn ang="0">
                  <a:pos x="connisteX49" y="connsiteY49"/>
                </a:cxn>
                <a:cxn ang="0">
                  <a:pos x="connisteX50" y="connsiteY50"/>
                </a:cxn>
                <a:cxn ang="0">
                  <a:pos x="connisteX51" y="connsiteY51"/>
                </a:cxn>
                <a:cxn ang="0">
                  <a:pos x="connisteX52" y="connsiteY52"/>
                </a:cxn>
                <a:cxn ang="0">
                  <a:pos x="connisteX53" y="connsiteY53"/>
                </a:cxn>
                <a:cxn ang="0">
                  <a:pos x="connisteX54" y="connsiteY54"/>
                </a:cxn>
                <a:cxn ang="0">
                  <a:pos x="connisteX55" y="connsiteY55"/>
                </a:cxn>
                <a:cxn ang="0">
                  <a:pos x="connisteX56" y="connsiteY56"/>
                </a:cxn>
                <a:cxn ang="0">
                  <a:pos x="connisteX57" y="connsiteY57"/>
                </a:cxn>
                <a:cxn ang="0">
                  <a:pos x="connisteX58" y="connsiteY58"/>
                </a:cxn>
                <a:cxn ang="0">
                  <a:pos x="connisteX59" y="connsiteY59"/>
                </a:cxn>
                <a:cxn ang="0">
                  <a:pos x="connisteX60" y="connsiteY60"/>
                </a:cxn>
                <a:cxn ang="0">
                  <a:pos x="connisteX61" y="connsiteY61"/>
                </a:cxn>
                <a:cxn ang="0">
                  <a:pos x="connisteX62" y="connsiteY62"/>
                </a:cxn>
                <a:cxn ang="0">
                  <a:pos x="connisteX63" y="connsiteY63"/>
                </a:cxn>
                <a:cxn ang="0">
                  <a:pos x="connisteX64" y="connsiteY64"/>
                </a:cxn>
                <a:cxn ang="0">
                  <a:pos x="connisteX65" y="connsiteY65"/>
                </a:cxn>
                <a:cxn ang="0">
                  <a:pos x="connisteX66" y="connsiteY66"/>
                </a:cxn>
                <a:cxn ang="0">
                  <a:pos x="connisteX67" y="connsiteY67"/>
                </a:cxn>
                <a:cxn ang="0">
                  <a:pos x="connisteX68" y="connsiteY68"/>
                </a:cxn>
                <a:cxn ang="0">
                  <a:pos x="connisteX69" y="connsiteY69"/>
                </a:cxn>
                <a:cxn ang="0">
                  <a:pos x="connisteX70" y="connsiteY70"/>
                </a:cxn>
                <a:cxn ang="0">
                  <a:pos x="connisteX71" y="connsiteY71"/>
                </a:cxn>
                <a:cxn ang="0">
                  <a:pos x="connisteX72" y="connsiteY72"/>
                </a:cxn>
                <a:cxn ang="0">
                  <a:pos x="connisteX73" y="connsiteY73"/>
                </a:cxn>
                <a:cxn ang="0">
                  <a:pos x="connisteX74" y="connsiteY74"/>
                </a:cxn>
                <a:cxn ang="0">
                  <a:pos x="connisteX75" y="connsiteY75"/>
                </a:cxn>
                <a:cxn ang="0">
                  <a:pos x="connisteX76" y="connsiteY76"/>
                </a:cxn>
                <a:cxn ang="0">
                  <a:pos x="connisteX77" y="connsiteY77"/>
                </a:cxn>
                <a:cxn ang="0">
                  <a:pos x="connisteX78" y="connsiteY78"/>
                </a:cxn>
                <a:cxn ang="0">
                  <a:pos x="connisteX79" y="connsiteY79"/>
                </a:cxn>
                <a:cxn ang="0">
                  <a:pos x="connisteX80" y="connsiteY80"/>
                </a:cxn>
                <a:cxn ang="0">
                  <a:pos x="connisteX81" y="connsiteY81"/>
                </a:cxn>
                <a:cxn ang="0">
                  <a:pos x="connisteX82" y="connsiteY82"/>
                </a:cxn>
                <a:cxn ang="0">
                  <a:pos x="connisteX83" y="connsiteY83"/>
                </a:cxn>
                <a:cxn ang="0">
                  <a:pos x="connisteX84" y="connsiteY84"/>
                </a:cxn>
                <a:cxn ang="0">
                  <a:pos x="connisteX85" y="connsiteY85"/>
                </a:cxn>
                <a:cxn ang="0">
                  <a:pos x="connisteX86" y="connsiteY86"/>
                </a:cxn>
                <a:cxn ang="0">
                  <a:pos x="connisteX87" y="connsiteY87"/>
                </a:cxn>
                <a:cxn ang="0">
                  <a:pos x="connisteX88" y="connsiteY88"/>
                </a:cxn>
                <a:cxn ang="0">
                  <a:pos x="connisteX89" y="connsiteY89"/>
                </a:cxn>
                <a:cxn ang="0">
                  <a:pos x="connisteX90" y="connsiteY90"/>
                </a:cxn>
                <a:cxn ang="0">
                  <a:pos x="connisteX91" y="connsiteY91"/>
                </a:cxn>
                <a:cxn ang="0">
                  <a:pos x="connisteX92" y="connsiteY92"/>
                </a:cxn>
                <a:cxn ang="0">
                  <a:pos x="connisteX93" y="connsiteY93"/>
                </a:cxn>
                <a:cxn ang="0">
                  <a:pos x="connisteX94" y="connsiteY94"/>
                </a:cxn>
                <a:cxn ang="0">
                  <a:pos x="connisteX95" y="connsiteY95"/>
                </a:cxn>
                <a:cxn ang="0">
                  <a:pos x="connisteX96" y="connsiteY96"/>
                </a:cxn>
                <a:cxn ang="0">
                  <a:pos x="connisteX97" y="connsiteY97"/>
                </a:cxn>
                <a:cxn ang="0">
                  <a:pos x="connisteX98" y="connsiteY98"/>
                </a:cxn>
                <a:cxn ang="0">
                  <a:pos x="connisteX99" y="connsiteY99"/>
                </a:cxn>
                <a:cxn ang="0">
                  <a:pos x="connisteX100" y="connsiteY100"/>
                </a:cxn>
                <a:cxn ang="0">
                  <a:pos x="connisteX101" y="connsiteY101"/>
                </a:cxn>
                <a:cxn ang="0">
                  <a:pos x="connisteX102" y="connsiteY102"/>
                </a:cxn>
                <a:cxn ang="0">
                  <a:pos x="connisteX103" y="connsiteY103"/>
                </a:cxn>
                <a:cxn ang="0">
                  <a:pos x="connisteX104" y="connsiteY104"/>
                </a:cxn>
                <a:cxn ang="0">
                  <a:pos x="connisteX105" y="connsiteY105"/>
                </a:cxn>
                <a:cxn ang="0">
                  <a:pos x="connisteX106" y="connsiteY106"/>
                </a:cxn>
                <a:cxn ang="0">
                  <a:pos x="connisteX107" y="connsiteY107"/>
                </a:cxn>
                <a:cxn ang="0">
                  <a:pos x="connisteX108" y="connsiteY108"/>
                </a:cxn>
                <a:cxn ang="0">
                  <a:pos x="connisteX109" y="connsiteY109"/>
                </a:cxn>
                <a:cxn ang="0">
                  <a:pos x="connisteX110" y="connsiteY110"/>
                </a:cxn>
                <a:cxn ang="0">
                  <a:pos x="connisteX111" y="connsiteY111"/>
                </a:cxn>
                <a:cxn ang="0">
                  <a:pos x="connisteX112" y="connsiteY112"/>
                </a:cxn>
                <a:cxn ang="0">
                  <a:pos x="connisteX113" y="connsiteY113"/>
                </a:cxn>
                <a:cxn ang="0">
                  <a:pos x="connisteX114" y="connsiteY114"/>
                </a:cxn>
                <a:cxn ang="0">
                  <a:pos x="connisteX115" y="connsiteY115"/>
                </a:cxn>
                <a:cxn ang="0">
                  <a:pos x="connisteX116" y="connsiteY116"/>
                </a:cxn>
                <a:cxn ang="0">
                  <a:pos x="connisteX117" y="connsiteY117"/>
                </a:cxn>
                <a:cxn ang="0">
                  <a:pos x="connisteX118" y="connsiteY118"/>
                </a:cxn>
                <a:cxn ang="0">
                  <a:pos x="connisteX119" y="connsiteY119"/>
                </a:cxn>
                <a:cxn ang="0">
                  <a:pos x="connisteX120" y="connsiteY120"/>
                </a:cxn>
                <a:cxn ang="0">
                  <a:pos x="connisteX121" y="connsiteY121"/>
                </a:cxn>
                <a:cxn ang="0">
                  <a:pos x="connisteX122" y="connsiteY122"/>
                </a:cxn>
                <a:cxn ang="0">
                  <a:pos x="connisteX123" y="connsiteY123"/>
                </a:cxn>
                <a:cxn ang="0">
                  <a:pos x="connisteX124" y="connsiteY124"/>
                </a:cxn>
                <a:cxn ang="0">
                  <a:pos x="connisteX125" y="connsiteY125"/>
                </a:cxn>
                <a:cxn ang="0">
                  <a:pos x="connisteX126" y="connsiteY126"/>
                </a:cxn>
                <a:cxn ang="0">
                  <a:pos x="connisteX127" y="connsiteY127"/>
                </a:cxn>
                <a:cxn ang="0">
                  <a:pos x="connisteX128" y="connsiteY128"/>
                </a:cxn>
                <a:cxn ang="0">
                  <a:pos x="connisteX129" y="connsiteY129"/>
                </a:cxn>
                <a:cxn ang="0">
                  <a:pos x="connisteX130" y="connsiteY130"/>
                </a:cxn>
                <a:cxn ang="0">
                  <a:pos x="connisteX131" y="connsiteY131"/>
                </a:cxn>
                <a:cxn ang="0">
                  <a:pos x="connisteX132" y="connsiteY132"/>
                </a:cxn>
                <a:cxn ang="0">
                  <a:pos x="connisteX133" y="connsiteY133"/>
                </a:cxn>
                <a:cxn ang="0">
                  <a:pos x="connisteX134" y="connsiteY134"/>
                </a:cxn>
                <a:cxn ang="0">
                  <a:pos x="connisteX135" y="connsiteY135"/>
                </a:cxn>
                <a:cxn ang="0">
                  <a:pos x="connisteX136" y="connsiteY136"/>
                </a:cxn>
                <a:cxn ang="0">
                  <a:pos x="connisteX137" y="connsiteY137"/>
                </a:cxn>
                <a:cxn ang="0">
                  <a:pos x="connisteX138" y="connsiteY138"/>
                </a:cxn>
                <a:cxn ang="0">
                  <a:pos x="connisteX139" y="connsiteY139"/>
                </a:cxn>
                <a:cxn ang="0">
                  <a:pos x="connisteX140" y="connsiteY140"/>
                </a:cxn>
                <a:cxn ang="0">
                  <a:pos x="connisteX141" y="connsiteY141"/>
                </a:cxn>
                <a:cxn ang="0">
                  <a:pos x="connisteX142" y="connsiteY142"/>
                </a:cxn>
                <a:cxn ang="0">
                  <a:pos x="connisteX143" y="connsiteY143"/>
                </a:cxn>
                <a:cxn ang="0">
                  <a:pos x="connisteX144" y="connsiteY144"/>
                </a:cxn>
                <a:cxn ang="0">
                  <a:pos x="connisteX145" y="connsiteY145"/>
                </a:cxn>
                <a:cxn ang="0">
                  <a:pos x="connisteX146" y="connsiteY146"/>
                </a:cxn>
                <a:cxn ang="0">
                  <a:pos x="connisteX147" y="connsiteY147"/>
                </a:cxn>
                <a:cxn ang="0">
                  <a:pos x="connisteX148" y="connsiteY148"/>
                </a:cxn>
                <a:cxn ang="0">
                  <a:pos x="connisteX149" y="connsiteY149"/>
                </a:cxn>
                <a:cxn ang="0">
                  <a:pos x="connisteX150" y="connsiteY150"/>
                </a:cxn>
                <a:cxn ang="0">
                  <a:pos x="connisteX151" y="connsiteY151"/>
                </a:cxn>
                <a:cxn ang="0">
                  <a:pos x="connisteX152" y="connsiteY152"/>
                </a:cxn>
                <a:cxn ang="0">
                  <a:pos x="connisteX153" y="connsiteY153"/>
                </a:cxn>
                <a:cxn ang="0">
                  <a:pos x="connisteX154" y="connsiteY154"/>
                </a:cxn>
                <a:cxn ang="0">
                  <a:pos x="connisteX155" y="connsiteY155"/>
                </a:cxn>
                <a:cxn ang="0">
                  <a:pos x="connisteX156" y="connsiteY156"/>
                </a:cxn>
                <a:cxn ang="0">
                  <a:pos x="connisteX157" y="connsiteY157"/>
                </a:cxn>
                <a:cxn ang="0">
                  <a:pos x="connisteX158" y="connsiteY158"/>
                </a:cxn>
                <a:cxn ang="0">
                  <a:pos x="connisteX159" y="connsiteY159"/>
                </a:cxn>
                <a:cxn ang="0">
                  <a:pos x="connisteX160" y="connsiteY160"/>
                </a:cxn>
                <a:cxn ang="0">
                  <a:pos x="connisteX161" y="connsiteY161"/>
                </a:cxn>
                <a:cxn ang="0">
                  <a:pos x="connisteX162" y="connsiteY162"/>
                </a:cxn>
                <a:cxn ang="0">
                  <a:pos x="connisteX163" y="connsiteY163"/>
                </a:cxn>
                <a:cxn ang="0">
                  <a:pos x="connisteX164" y="connsiteY164"/>
                </a:cxn>
                <a:cxn ang="0">
                  <a:pos x="connisteX165" y="connsiteY165"/>
                </a:cxn>
                <a:cxn ang="0">
                  <a:pos x="connisteX166" y="connsiteY166"/>
                </a:cxn>
                <a:cxn ang="0">
                  <a:pos x="connisteX167" y="connsiteY167"/>
                </a:cxn>
                <a:cxn ang="0">
                  <a:pos x="connisteX168" y="connsiteY168"/>
                </a:cxn>
                <a:cxn ang="0">
                  <a:pos x="connisteX169" y="connsiteY169"/>
                </a:cxn>
                <a:cxn ang="0">
                  <a:pos x="connisteX170" y="connsiteY170"/>
                </a:cxn>
                <a:cxn ang="0">
                  <a:pos x="connisteX171" y="connsiteY171"/>
                </a:cxn>
                <a:cxn ang="0">
                  <a:pos x="connisteX172" y="connsiteY172"/>
                </a:cxn>
                <a:cxn ang="0">
                  <a:pos x="connisteX173" y="connsiteY173"/>
                </a:cxn>
                <a:cxn ang="0">
                  <a:pos x="connisteX174" y="connsiteY174"/>
                </a:cxn>
                <a:cxn ang="0">
                  <a:pos x="connisteX175" y="connsiteY175"/>
                </a:cxn>
                <a:cxn ang="0">
                  <a:pos x="connisteX176" y="connsiteY176"/>
                </a:cxn>
                <a:cxn ang="0">
                  <a:pos x="connisteX177" y="connsiteY177"/>
                </a:cxn>
                <a:cxn ang="0">
                  <a:pos x="connisteX178" y="connsiteY178"/>
                </a:cxn>
                <a:cxn ang="0">
                  <a:pos x="connisteX179" y="connsiteY179"/>
                </a:cxn>
                <a:cxn ang="0">
                  <a:pos x="connisteX180" y="connsiteY180"/>
                </a:cxn>
                <a:cxn ang="0">
                  <a:pos x="connisteX181" y="connsiteY181"/>
                </a:cxn>
                <a:cxn ang="0">
                  <a:pos x="connisteX182" y="connsiteY182"/>
                </a:cxn>
                <a:cxn ang="0">
                  <a:pos x="connisteX183" y="connsiteY183"/>
                </a:cxn>
                <a:cxn ang="0">
                  <a:pos x="connisteX184" y="connsiteY184"/>
                </a:cxn>
                <a:cxn ang="0">
                  <a:pos x="connisteX185" y="connsiteY185"/>
                </a:cxn>
                <a:cxn ang="0">
                  <a:pos x="connisteX186" y="connsiteY186"/>
                </a:cxn>
                <a:cxn ang="0">
                  <a:pos x="connisteX187" y="connsiteY187"/>
                </a:cxn>
                <a:cxn ang="0">
                  <a:pos x="connisteX188" y="connsiteY188"/>
                </a:cxn>
                <a:cxn ang="0">
                  <a:pos x="connisteX189" y="connsiteY189"/>
                </a:cxn>
                <a:cxn ang="0">
                  <a:pos x="connisteX190" y="connsiteY190"/>
                </a:cxn>
                <a:cxn ang="0">
                  <a:pos x="connisteX191" y="connsiteY191"/>
                </a:cxn>
                <a:cxn ang="0">
                  <a:pos x="connisteX192" y="connsiteY192"/>
                </a:cxn>
                <a:cxn ang="0">
                  <a:pos x="connisteX193" y="connsiteY193"/>
                </a:cxn>
                <a:cxn ang="0">
                  <a:pos x="connisteX194" y="connsiteY194"/>
                </a:cxn>
                <a:cxn ang="0">
                  <a:pos x="connisteX195" y="connsiteY195"/>
                </a:cxn>
                <a:cxn ang="0">
                  <a:pos x="connisteX196" y="connsiteY196"/>
                </a:cxn>
                <a:cxn ang="0">
                  <a:pos x="connisteX197" y="connsiteY197"/>
                </a:cxn>
                <a:cxn ang="0">
                  <a:pos x="connisteX198" y="connsiteY198"/>
                </a:cxn>
                <a:cxn ang="0">
                  <a:pos x="connisteX199" y="connsiteY199"/>
                </a:cxn>
                <a:cxn ang="0">
                  <a:pos x="connisteX200" y="connsiteY200"/>
                </a:cxn>
                <a:cxn ang="0">
                  <a:pos x="connisteX201" y="connsiteY201"/>
                </a:cxn>
                <a:cxn ang="0">
                  <a:pos x="connisteX202" y="connsiteY202"/>
                </a:cxn>
                <a:cxn ang="0">
                  <a:pos x="connisteX203" y="connsiteY203"/>
                </a:cxn>
                <a:cxn ang="0">
                  <a:pos x="connisteX204" y="connsiteY204"/>
                </a:cxn>
                <a:cxn ang="0">
                  <a:pos x="connisteX205" y="connsiteY205"/>
                </a:cxn>
                <a:cxn ang="0">
                  <a:pos x="connisteX206" y="connsiteY206"/>
                </a:cxn>
                <a:cxn ang="0">
                  <a:pos x="connisteX207" y="connsiteY207"/>
                </a:cxn>
                <a:cxn ang="0">
                  <a:pos x="connisteX208" y="connsiteY208"/>
                </a:cxn>
                <a:cxn ang="0">
                  <a:pos x="connisteX209" y="connsiteY209"/>
                </a:cxn>
                <a:cxn ang="0">
                  <a:pos x="connisteX210" y="connsiteY210"/>
                </a:cxn>
                <a:cxn ang="0">
                  <a:pos x="connisteX211" y="connsiteY211"/>
                </a:cxn>
                <a:cxn ang="0">
                  <a:pos x="connisteX212" y="connsiteY212"/>
                </a:cxn>
                <a:cxn ang="0">
                  <a:pos x="connisteX213" y="connsiteY213"/>
                </a:cxn>
                <a:cxn ang="0">
                  <a:pos x="connisteX214" y="connsiteY214"/>
                </a:cxn>
                <a:cxn ang="0">
                  <a:pos x="connisteX215" y="connsiteY215"/>
                </a:cxn>
                <a:cxn ang="0">
                  <a:pos x="connisteX216" y="connsiteY216"/>
                </a:cxn>
                <a:cxn ang="0">
                  <a:pos x="connisteX217" y="connsiteY217"/>
                </a:cxn>
                <a:cxn ang="0">
                  <a:pos x="connisteX218" y="connsiteY218"/>
                </a:cxn>
                <a:cxn ang="0">
                  <a:pos x="connisteX219" y="connsiteY219"/>
                </a:cxn>
                <a:cxn ang="0">
                  <a:pos x="connisteX220" y="connsiteY220"/>
                </a:cxn>
                <a:cxn ang="0">
                  <a:pos x="connisteX221" y="connsiteY221"/>
                </a:cxn>
                <a:cxn ang="0">
                  <a:pos x="connisteX222" y="connsiteY222"/>
                </a:cxn>
                <a:cxn ang="0">
                  <a:pos x="connisteX223" y="connsiteY223"/>
                </a:cxn>
                <a:cxn ang="0">
                  <a:pos x="connisteX224" y="connsiteY224"/>
                </a:cxn>
                <a:cxn ang="0">
                  <a:pos x="connisteX225" y="connsiteY225"/>
                </a:cxn>
                <a:cxn ang="0">
                  <a:pos x="connisteX226" y="connsiteY226"/>
                </a:cxn>
                <a:cxn ang="0">
                  <a:pos x="connisteX227" y="connsiteY227"/>
                </a:cxn>
                <a:cxn ang="0">
                  <a:pos x="connisteX228" y="connsiteY228"/>
                </a:cxn>
                <a:cxn ang="0">
                  <a:pos x="connisteX229" y="connsiteY229"/>
                </a:cxn>
                <a:cxn ang="0">
                  <a:pos x="connisteX230" y="connsiteY230"/>
                </a:cxn>
                <a:cxn ang="0">
                  <a:pos x="connisteX231" y="connsiteY231"/>
                </a:cxn>
                <a:cxn ang="0">
                  <a:pos x="connisteX232" y="connsiteY232"/>
                </a:cxn>
                <a:cxn ang="0">
                  <a:pos x="connisteX233" y="connsiteY233"/>
                </a:cxn>
                <a:cxn ang="0">
                  <a:pos x="connisteX234" y="connsiteY234"/>
                </a:cxn>
                <a:cxn ang="0">
                  <a:pos x="connisteX235" y="connsiteY235"/>
                </a:cxn>
                <a:cxn ang="0">
                  <a:pos x="connisteX236" y="connsiteY236"/>
                </a:cxn>
                <a:cxn ang="0">
                  <a:pos x="connisteX237" y="connsiteY237"/>
                </a:cxn>
                <a:cxn ang="0">
                  <a:pos x="connisteX238" y="connsiteY238"/>
                </a:cxn>
                <a:cxn ang="0">
                  <a:pos x="connisteX239" y="connsiteY239"/>
                </a:cxn>
                <a:cxn ang="0">
                  <a:pos x="connisteX240" y="connsiteY240"/>
                </a:cxn>
                <a:cxn ang="0">
                  <a:pos x="connisteX241" y="connsiteY241"/>
                </a:cxn>
                <a:cxn ang="0">
                  <a:pos x="connisteX242" y="connsiteY242"/>
                </a:cxn>
                <a:cxn ang="0">
                  <a:pos x="connisteX243" y="connsiteY243"/>
                </a:cxn>
                <a:cxn ang="0">
                  <a:pos x="connisteX244" y="connsiteY244"/>
                </a:cxn>
                <a:cxn ang="0">
                  <a:pos x="connisteX245" y="connsiteY245"/>
                </a:cxn>
                <a:cxn ang="0">
                  <a:pos x="connisteX246" y="connsiteY246"/>
                </a:cxn>
                <a:cxn ang="0">
                  <a:pos x="connisteX247" y="connsiteY247"/>
                </a:cxn>
                <a:cxn ang="0">
                  <a:pos x="connisteX248" y="connsiteY248"/>
                </a:cxn>
                <a:cxn ang="0">
                  <a:pos x="connisteX249" y="connsiteY249"/>
                </a:cxn>
                <a:cxn ang="0">
                  <a:pos x="connisteX250" y="connsiteY250"/>
                </a:cxn>
                <a:cxn ang="0">
                  <a:pos x="connisteX251" y="connsiteY251"/>
                </a:cxn>
                <a:cxn ang="0">
                  <a:pos x="connisteX252" y="connsiteY252"/>
                </a:cxn>
                <a:cxn ang="0">
                  <a:pos x="connisteX253" y="connsiteY253"/>
                </a:cxn>
                <a:cxn ang="0">
                  <a:pos x="connisteX254" y="connsiteY254"/>
                </a:cxn>
                <a:cxn ang="0">
                  <a:pos x="connisteX255" y="connsiteY255"/>
                </a:cxn>
                <a:cxn ang="0">
                  <a:pos x="connisteX256" y="connsiteY256"/>
                </a:cxn>
                <a:cxn ang="0">
                  <a:pos x="connisteX257" y="connsiteY257"/>
                </a:cxn>
                <a:cxn ang="0">
                  <a:pos x="connisteX258" y="connsiteY258"/>
                </a:cxn>
                <a:cxn ang="0">
                  <a:pos x="connisteX259" y="connsiteY259"/>
                </a:cxn>
                <a:cxn ang="0">
                  <a:pos x="connisteX260" y="connsiteY260"/>
                </a:cxn>
                <a:cxn ang="0">
                  <a:pos x="connisteX261" y="connsiteY261"/>
                </a:cxn>
                <a:cxn ang="0">
                  <a:pos x="connisteX262" y="connsiteY262"/>
                </a:cxn>
                <a:cxn ang="0">
                  <a:pos x="connisteX263" y="connsiteY263"/>
                </a:cxn>
                <a:cxn ang="0">
                  <a:pos x="connisteX264" y="connsiteY264"/>
                </a:cxn>
                <a:cxn ang="0">
                  <a:pos x="connisteX265" y="connsiteY265"/>
                </a:cxn>
                <a:cxn ang="0">
                  <a:pos x="connisteX266" y="connsiteY266"/>
                </a:cxn>
                <a:cxn ang="0">
                  <a:pos x="connisteX267" y="connsiteY267"/>
                </a:cxn>
                <a:cxn ang="0">
                  <a:pos x="connisteX268" y="connsiteY268"/>
                </a:cxn>
              </a:cxnLst>
              <a:rect l="l" t="t" r="r" b="b"/>
              <a:pathLst>
                <a:path w="8020050" h="2026285">
                  <a:moveTo>
                    <a:pt x="258445" y="258445"/>
                  </a:moveTo>
                  <a:lnTo>
                    <a:pt x="247650" y="193675"/>
                  </a:lnTo>
                  <a:lnTo>
                    <a:pt x="312420" y="161925"/>
                  </a:lnTo>
                  <a:lnTo>
                    <a:pt x="377190" y="129540"/>
                  </a:lnTo>
                  <a:lnTo>
                    <a:pt x="441960" y="97155"/>
                  </a:lnTo>
                  <a:lnTo>
                    <a:pt x="506730" y="86360"/>
                  </a:lnTo>
                  <a:lnTo>
                    <a:pt x="570865" y="64770"/>
                  </a:lnTo>
                  <a:lnTo>
                    <a:pt x="646430" y="43180"/>
                  </a:lnTo>
                  <a:lnTo>
                    <a:pt x="711200" y="32385"/>
                  </a:lnTo>
                  <a:lnTo>
                    <a:pt x="775970" y="21590"/>
                  </a:lnTo>
                  <a:lnTo>
                    <a:pt x="851535" y="21590"/>
                  </a:lnTo>
                  <a:lnTo>
                    <a:pt x="916305" y="0"/>
                  </a:lnTo>
                  <a:lnTo>
                    <a:pt x="991235" y="0"/>
                  </a:lnTo>
                  <a:lnTo>
                    <a:pt x="1056005" y="0"/>
                  </a:lnTo>
                  <a:lnTo>
                    <a:pt x="1120775" y="0"/>
                  </a:lnTo>
                  <a:lnTo>
                    <a:pt x="1196340" y="32385"/>
                  </a:lnTo>
                  <a:lnTo>
                    <a:pt x="1261110" y="86360"/>
                  </a:lnTo>
                  <a:lnTo>
                    <a:pt x="1325880" y="118745"/>
                  </a:lnTo>
                  <a:lnTo>
                    <a:pt x="1390650" y="140335"/>
                  </a:lnTo>
                  <a:lnTo>
                    <a:pt x="1454785" y="140335"/>
                  </a:lnTo>
                  <a:lnTo>
                    <a:pt x="1530350" y="140335"/>
                  </a:lnTo>
                  <a:lnTo>
                    <a:pt x="1595120" y="140335"/>
                  </a:lnTo>
                  <a:lnTo>
                    <a:pt x="1659890" y="107950"/>
                  </a:lnTo>
                  <a:lnTo>
                    <a:pt x="1724660" y="107950"/>
                  </a:lnTo>
                  <a:lnTo>
                    <a:pt x="1789430" y="118745"/>
                  </a:lnTo>
                  <a:lnTo>
                    <a:pt x="1854200" y="151130"/>
                  </a:lnTo>
                  <a:lnTo>
                    <a:pt x="1918335" y="204470"/>
                  </a:lnTo>
                  <a:lnTo>
                    <a:pt x="1972310" y="269240"/>
                  </a:lnTo>
                  <a:lnTo>
                    <a:pt x="2026285" y="334010"/>
                  </a:lnTo>
                  <a:lnTo>
                    <a:pt x="2091055" y="387985"/>
                  </a:lnTo>
                  <a:lnTo>
                    <a:pt x="2166620" y="420370"/>
                  </a:lnTo>
                  <a:lnTo>
                    <a:pt x="2231390" y="420370"/>
                  </a:lnTo>
                  <a:lnTo>
                    <a:pt x="2296160" y="420370"/>
                  </a:lnTo>
                  <a:lnTo>
                    <a:pt x="2360295" y="420370"/>
                  </a:lnTo>
                  <a:lnTo>
                    <a:pt x="2414270" y="355600"/>
                  </a:lnTo>
                  <a:lnTo>
                    <a:pt x="2468245" y="290830"/>
                  </a:lnTo>
                  <a:lnTo>
                    <a:pt x="2511425" y="226060"/>
                  </a:lnTo>
                  <a:lnTo>
                    <a:pt x="2576195" y="161925"/>
                  </a:lnTo>
                  <a:lnTo>
                    <a:pt x="2640965" y="129540"/>
                  </a:lnTo>
                  <a:lnTo>
                    <a:pt x="2705735" y="86360"/>
                  </a:lnTo>
                  <a:lnTo>
                    <a:pt x="2770505" y="53975"/>
                  </a:lnTo>
                  <a:lnTo>
                    <a:pt x="2834640" y="32385"/>
                  </a:lnTo>
                  <a:lnTo>
                    <a:pt x="2899410" y="21590"/>
                  </a:lnTo>
                  <a:lnTo>
                    <a:pt x="2974975" y="21590"/>
                  </a:lnTo>
                  <a:lnTo>
                    <a:pt x="3039745" y="32385"/>
                  </a:lnTo>
                  <a:lnTo>
                    <a:pt x="3104515" y="75565"/>
                  </a:lnTo>
                  <a:lnTo>
                    <a:pt x="3169285" y="140335"/>
                  </a:lnTo>
                  <a:lnTo>
                    <a:pt x="3234055" y="204470"/>
                  </a:lnTo>
                  <a:lnTo>
                    <a:pt x="3298190" y="247650"/>
                  </a:lnTo>
                  <a:lnTo>
                    <a:pt x="3362960" y="312420"/>
                  </a:lnTo>
                  <a:lnTo>
                    <a:pt x="3427730" y="334010"/>
                  </a:lnTo>
                  <a:lnTo>
                    <a:pt x="3492500" y="355600"/>
                  </a:lnTo>
                  <a:lnTo>
                    <a:pt x="3568065" y="355600"/>
                  </a:lnTo>
                  <a:lnTo>
                    <a:pt x="3632835" y="355600"/>
                  </a:lnTo>
                  <a:lnTo>
                    <a:pt x="3707765" y="355600"/>
                  </a:lnTo>
                  <a:lnTo>
                    <a:pt x="3772535" y="355600"/>
                  </a:lnTo>
                  <a:lnTo>
                    <a:pt x="3848100" y="355600"/>
                  </a:lnTo>
                  <a:lnTo>
                    <a:pt x="3912870" y="355600"/>
                  </a:lnTo>
                  <a:lnTo>
                    <a:pt x="3988435" y="355600"/>
                  </a:lnTo>
                  <a:lnTo>
                    <a:pt x="4053205" y="344805"/>
                  </a:lnTo>
                  <a:lnTo>
                    <a:pt x="4117975" y="344805"/>
                  </a:lnTo>
                  <a:lnTo>
                    <a:pt x="4182110" y="344805"/>
                  </a:lnTo>
                  <a:lnTo>
                    <a:pt x="4246880" y="344805"/>
                  </a:lnTo>
                  <a:lnTo>
                    <a:pt x="4311650" y="344805"/>
                  </a:lnTo>
                  <a:lnTo>
                    <a:pt x="4387215" y="344805"/>
                  </a:lnTo>
                  <a:lnTo>
                    <a:pt x="4451985" y="344805"/>
                  </a:lnTo>
                  <a:lnTo>
                    <a:pt x="4527550" y="344805"/>
                  </a:lnTo>
                  <a:lnTo>
                    <a:pt x="4592320" y="344805"/>
                  </a:lnTo>
                  <a:lnTo>
                    <a:pt x="4667250" y="344805"/>
                  </a:lnTo>
                  <a:lnTo>
                    <a:pt x="4732020" y="344805"/>
                  </a:lnTo>
                  <a:lnTo>
                    <a:pt x="4796790" y="334010"/>
                  </a:lnTo>
                  <a:lnTo>
                    <a:pt x="4861560" y="280035"/>
                  </a:lnTo>
                  <a:lnTo>
                    <a:pt x="4926330" y="247650"/>
                  </a:lnTo>
                  <a:lnTo>
                    <a:pt x="4991100" y="204470"/>
                  </a:lnTo>
                  <a:lnTo>
                    <a:pt x="5055235" y="161925"/>
                  </a:lnTo>
                  <a:lnTo>
                    <a:pt x="5120005" y="140335"/>
                  </a:lnTo>
                  <a:lnTo>
                    <a:pt x="5184775" y="107950"/>
                  </a:lnTo>
                  <a:lnTo>
                    <a:pt x="5249545" y="75565"/>
                  </a:lnTo>
                  <a:lnTo>
                    <a:pt x="5314315" y="75565"/>
                  </a:lnTo>
                  <a:lnTo>
                    <a:pt x="5379085" y="75565"/>
                  </a:lnTo>
                  <a:lnTo>
                    <a:pt x="5454650" y="75565"/>
                  </a:lnTo>
                  <a:lnTo>
                    <a:pt x="5518785" y="75565"/>
                  </a:lnTo>
                  <a:lnTo>
                    <a:pt x="5583555" y="97155"/>
                  </a:lnTo>
                  <a:lnTo>
                    <a:pt x="5648325" y="129540"/>
                  </a:lnTo>
                  <a:lnTo>
                    <a:pt x="5723890" y="161925"/>
                  </a:lnTo>
                  <a:lnTo>
                    <a:pt x="5799455" y="161925"/>
                  </a:lnTo>
                  <a:lnTo>
                    <a:pt x="5864225" y="172720"/>
                  </a:lnTo>
                  <a:lnTo>
                    <a:pt x="5939790" y="172720"/>
                  </a:lnTo>
                  <a:lnTo>
                    <a:pt x="6003925" y="172720"/>
                  </a:lnTo>
                  <a:lnTo>
                    <a:pt x="6068695" y="172720"/>
                  </a:lnTo>
                  <a:lnTo>
                    <a:pt x="6133465" y="161925"/>
                  </a:lnTo>
                  <a:lnTo>
                    <a:pt x="6209030" y="129540"/>
                  </a:lnTo>
                  <a:lnTo>
                    <a:pt x="6273800" y="97155"/>
                  </a:lnTo>
                  <a:lnTo>
                    <a:pt x="6338570" y="64770"/>
                  </a:lnTo>
                  <a:lnTo>
                    <a:pt x="6402705" y="53975"/>
                  </a:lnTo>
                  <a:lnTo>
                    <a:pt x="6478270" y="32385"/>
                  </a:lnTo>
                  <a:lnTo>
                    <a:pt x="6543040" y="32385"/>
                  </a:lnTo>
                  <a:lnTo>
                    <a:pt x="6618605" y="32385"/>
                  </a:lnTo>
                  <a:lnTo>
                    <a:pt x="6683375" y="32385"/>
                  </a:lnTo>
                  <a:lnTo>
                    <a:pt x="6758940" y="53975"/>
                  </a:lnTo>
                  <a:lnTo>
                    <a:pt x="6823710" y="86360"/>
                  </a:lnTo>
                  <a:lnTo>
                    <a:pt x="6887845" y="97155"/>
                  </a:lnTo>
                  <a:lnTo>
                    <a:pt x="6963410" y="118745"/>
                  </a:lnTo>
                  <a:lnTo>
                    <a:pt x="7028180" y="140335"/>
                  </a:lnTo>
                  <a:lnTo>
                    <a:pt x="7092950" y="172720"/>
                  </a:lnTo>
                  <a:lnTo>
                    <a:pt x="7157720" y="193675"/>
                  </a:lnTo>
                  <a:lnTo>
                    <a:pt x="7222490" y="204470"/>
                  </a:lnTo>
                  <a:lnTo>
                    <a:pt x="7287260" y="226060"/>
                  </a:lnTo>
                  <a:lnTo>
                    <a:pt x="7362190" y="236855"/>
                  </a:lnTo>
                  <a:lnTo>
                    <a:pt x="7426960" y="290830"/>
                  </a:lnTo>
                  <a:lnTo>
                    <a:pt x="7491730" y="312420"/>
                  </a:lnTo>
                  <a:lnTo>
                    <a:pt x="7556500" y="334010"/>
                  </a:lnTo>
                  <a:lnTo>
                    <a:pt x="7621270" y="387985"/>
                  </a:lnTo>
                  <a:lnTo>
                    <a:pt x="7686040" y="420370"/>
                  </a:lnTo>
                  <a:lnTo>
                    <a:pt x="7750810" y="452755"/>
                  </a:lnTo>
                  <a:lnTo>
                    <a:pt x="7814945" y="506730"/>
                  </a:lnTo>
                  <a:lnTo>
                    <a:pt x="7879715" y="560705"/>
                  </a:lnTo>
                  <a:lnTo>
                    <a:pt x="7922895" y="625475"/>
                  </a:lnTo>
                  <a:lnTo>
                    <a:pt x="7955280" y="689610"/>
                  </a:lnTo>
                  <a:lnTo>
                    <a:pt x="7966075" y="754380"/>
                  </a:lnTo>
                  <a:lnTo>
                    <a:pt x="7998460" y="829945"/>
                  </a:lnTo>
                  <a:lnTo>
                    <a:pt x="8020050" y="894715"/>
                  </a:lnTo>
                  <a:lnTo>
                    <a:pt x="8020050" y="959485"/>
                  </a:lnTo>
                  <a:lnTo>
                    <a:pt x="8020050" y="1024255"/>
                  </a:lnTo>
                  <a:lnTo>
                    <a:pt x="8020050" y="1088390"/>
                  </a:lnTo>
                  <a:lnTo>
                    <a:pt x="8020050" y="1153160"/>
                  </a:lnTo>
                  <a:lnTo>
                    <a:pt x="8020050" y="1228725"/>
                  </a:lnTo>
                  <a:lnTo>
                    <a:pt x="7998460" y="1293495"/>
                  </a:lnTo>
                  <a:lnTo>
                    <a:pt x="7976870" y="1358265"/>
                  </a:lnTo>
                  <a:lnTo>
                    <a:pt x="7944485" y="1423035"/>
                  </a:lnTo>
                  <a:lnTo>
                    <a:pt x="7912100" y="1487805"/>
                  </a:lnTo>
                  <a:lnTo>
                    <a:pt x="7890510" y="1551940"/>
                  </a:lnTo>
                  <a:lnTo>
                    <a:pt x="7836535" y="1616710"/>
                  </a:lnTo>
                  <a:lnTo>
                    <a:pt x="7771765" y="1670685"/>
                  </a:lnTo>
                  <a:lnTo>
                    <a:pt x="7707630" y="1724660"/>
                  </a:lnTo>
                  <a:lnTo>
                    <a:pt x="7642860" y="1746250"/>
                  </a:lnTo>
                  <a:lnTo>
                    <a:pt x="7578090" y="1767840"/>
                  </a:lnTo>
                  <a:lnTo>
                    <a:pt x="7513320" y="1789430"/>
                  </a:lnTo>
                  <a:lnTo>
                    <a:pt x="7448550" y="1789430"/>
                  </a:lnTo>
                  <a:lnTo>
                    <a:pt x="7383780" y="1789430"/>
                  </a:lnTo>
                  <a:lnTo>
                    <a:pt x="7319010" y="1789430"/>
                  </a:lnTo>
                  <a:lnTo>
                    <a:pt x="7254875" y="1789430"/>
                  </a:lnTo>
                  <a:lnTo>
                    <a:pt x="7190105" y="1789430"/>
                  </a:lnTo>
                  <a:lnTo>
                    <a:pt x="7125335" y="1789430"/>
                  </a:lnTo>
                  <a:lnTo>
                    <a:pt x="7060565" y="1778635"/>
                  </a:lnTo>
                  <a:lnTo>
                    <a:pt x="6995795" y="1778635"/>
                  </a:lnTo>
                  <a:lnTo>
                    <a:pt x="6931025" y="1767840"/>
                  </a:lnTo>
                  <a:lnTo>
                    <a:pt x="6855460" y="1767840"/>
                  </a:lnTo>
                  <a:lnTo>
                    <a:pt x="6791325" y="1767840"/>
                  </a:lnTo>
                  <a:lnTo>
                    <a:pt x="6726555" y="1767840"/>
                  </a:lnTo>
                  <a:lnTo>
                    <a:pt x="6661785" y="1767840"/>
                  </a:lnTo>
                  <a:lnTo>
                    <a:pt x="6597015" y="1767840"/>
                  </a:lnTo>
                  <a:lnTo>
                    <a:pt x="6532245" y="1767840"/>
                  </a:lnTo>
                  <a:lnTo>
                    <a:pt x="6456680" y="1778635"/>
                  </a:lnTo>
                  <a:lnTo>
                    <a:pt x="6392545" y="1800225"/>
                  </a:lnTo>
                  <a:lnTo>
                    <a:pt x="6327775" y="1811020"/>
                  </a:lnTo>
                  <a:lnTo>
                    <a:pt x="6263005" y="1821815"/>
                  </a:lnTo>
                  <a:lnTo>
                    <a:pt x="6198235" y="1821815"/>
                  </a:lnTo>
                  <a:lnTo>
                    <a:pt x="6122670" y="1821815"/>
                  </a:lnTo>
                  <a:lnTo>
                    <a:pt x="6057900" y="1821815"/>
                  </a:lnTo>
                  <a:lnTo>
                    <a:pt x="5993130" y="1800225"/>
                  </a:lnTo>
                  <a:lnTo>
                    <a:pt x="5928995" y="1778635"/>
                  </a:lnTo>
                  <a:lnTo>
                    <a:pt x="5864225" y="1767840"/>
                  </a:lnTo>
                  <a:lnTo>
                    <a:pt x="5799455" y="1735455"/>
                  </a:lnTo>
                  <a:lnTo>
                    <a:pt x="5734685" y="1724660"/>
                  </a:lnTo>
                  <a:lnTo>
                    <a:pt x="5669915" y="1713865"/>
                  </a:lnTo>
                  <a:lnTo>
                    <a:pt x="5605145" y="1713865"/>
                  </a:lnTo>
                  <a:lnTo>
                    <a:pt x="5540375" y="1713865"/>
                  </a:lnTo>
                  <a:lnTo>
                    <a:pt x="5465445" y="1713865"/>
                  </a:lnTo>
                  <a:lnTo>
                    <a:pt x="5400675" y="1713865"/>
                  </a:lnTo>
                  <a:lnTo>
                    <a:pt x="5325110" y="1713865"/>
                  </a:lnTo>
                  <a:lnTo>
                    <a:pt x="5260340" y="1746250"/>
                  </a:lnTo>
                  <a:lnTo>
                    <a:pt x="5195570" y="1767840"/>
                  </a:lnTo>
                  <a:lnTo>
                    <a:pt x="5130800" y="1789430"/>
                  </a:lnTo>
                  <a:lnTo>
                    <a:pt x="5066030" y="1789430"/>
                  </a:lnTo>
                  <a:lnTo>
                    <a:pt x="5001895" y="1789430"/>
                  </a:lnTo>
                  <a:lnTo>
                    <a:pt x="4937125" y="1789430"/>
                  </a:lnTo>
                  <a:lnTo>
                    <a:pt x="4872355" y="1789430"/>
                  </a:lnTo>
                  <a:lnTo>
                    <a:pt x="4807585" y="1789430"/>
                  </a:lnTo>
                  <a:lnTo>
                    <a:pt x="4742815" y="1789430"/>
                  </a:lnTo>
                  <a:lnTo>
                    <a:pt x="4678045" y="1789430"/>
                  </a:lnTo>
                  <a:lnTo>
                    <a:pt x="4613275" y="1789430"/>
                  </a:lnTo>
                  <a:lnTo>
                    <a:pt x="4549140" y="1789430"/>
                  </a:lnTo>
                  <a:lnTo>
                    <a:pt x="4473575" y="1789430"/>
                  </a:lnTo>
                  <a:lnTo>
                    <a:pt x="4408805" y="1789430"/>
                  </a:lnTo>
                  <a:lnTo>
                    <a:pt x="4344035" y="1778635"/>
                  </a:lnTo>
                  <a:lnTo>
                    <a:pt x="4279265" y="1746250"/>
                  </a:lnTo>
                  <a:lnTo>
                    <a:pt x="4214495" y="1724660"/>
                  </a:lnTo>
                  <a:lnTo>
                    <a:pt x="4139565" y="1713865"/>
                  </a:lnTo>
                  <a:lnTo>
                    <a:pt x="4074795" y="1713865"/>
                  </a:lnTo>
                  <a:lnTo>
                    <a:pt x="3999230" y="1713865"/>
                  </a:lnTo>
                  <a:lnTo>
                    <a:pt x="3934460" y="1713865"/>
                  </a:lnTo>
                  <a:lnTo>
                    <a:pt x="3869690" y="1713865"/>
                  </a:lnTo>
                  <a:lnTo>
                    <a:pt x="3794125" y="1713865"/>
                  </a:lnTo>
                  <a:lnTo>
                    <a:pt x="3729355" y="1713865"/>
                  </a:lnTo>
                  <a:lnTo>
                    <a:pt x="3665220" y="1713865"/>
                  </a:lnTo>
                  <a:lnTo>
                    <a:pt x="3589655" y="1713865"/>
                  </a:lnTo>
                  <a:lnTo>
                    <a:pt x="3514090" y="1713865"/>
                  </a:lnTo>
                  <a:lnTo>
                    <a:pt x="3449320" y="1713865"/>
                  </a:lnTo>
                  <a:lnTo>
                    <a:pt x="3384550" y="1713865"/>
                  </a:lnTo>
                  <a:lnTo>
                    <a:pt x="3319780" y="1746250"/>
                  </a:lnTo>
                  <a:lnTo>
                    <a:pt x="3255010" y="1800225"/>
                  </a:lnTo>
                  <a:lnTo>
                    <a:pt x="3190875" y="1832610"/>
                  </a:lnTo>
                  <a:lnTo>
                    <a:pt x="3126105" y="1875790"/>
                  </a:lnTo>
                  <a:lnTo>
                    <a:pt x="3061335" y="1897380"/>
                  </a:lnTo>
                  <a:lnTo>
                    <a:pt x="2985770" y="1940560"/>
                  </a:lnTo>
                  <a:lnTo>
                    <a:pt x="2921000" y="1972945"/>
                  </a:lnTo>
                  <a:lnTo>
                    <a:pt x="2856230" y="1983105"/>
                  </a:lnTo>
                  <a:lnTo>
                    <a:pt x="2791460" y="1993900"/>
                  </a:lnTo>
                  <a:lnTo>
                    <a:pt x="2716530" y="2015490"/>
                  </a:lnTo>
                  <a:lnTo>
                    <a:pt x="2651760" y="2026285"/>
                  </a:lnTo>
                  <a:lnTo>
                    <a:pt x="2576195" y="2026285"/>
                  </a:lnTo>
                  <a:lnTo>
                    <a:pt x="2511425" y="1983105"/>
                  </a:lnTo>
                  <a:lnTo>
                    <a:pt x="2446655" y="1951355"/>
                  </a:lnTo>
                  <a:lnTo>
                    <a:pt x="2381885" y="1918970"/>
                  </a:lnTo>
                  <a:lnTo>
                    <a:pt x="2317750" y="1864995"/>
                  </a:lnTo>
                  <a:lnTo>
                    <a:pt x="2252980" y="1811020"/>
                  </a:lnTo>
                  <a:lnTo>
                    <a:pt x="2166620" y="1746250"/>
                  </a:lnTo>
                  <a:lnTo>
                    <a:pt x="2101850" y="1703070"/>
                  </a:lnTo>
                  <a:lnTo>
                    <a:pt x="2037080" y="1670685"/>
                  </a:lnTo>
                  <a:lnTo>
                    <a:pt x="1972310" y="1649095"/>
                  </a:lnTo>
                  <a:lnTo>
                    <a:pt x="1907540" y="1649095"/>
                  </a:lnTo>
                  <a:lnTo>
                    <a:pt x="1832610" y="1649095"/>
                  </a:lnTo>
                  <a:lnTo>
                    <a:pt x="1767840" y="1649095"/>
                  </a:lnTo>
                  <a:lnTo>
                    <a:pt x="1692275" y="1649095"/>
                  </a:lnTo>
                  <a:lnTo>
                    <a:pt x="1627505" y="1649095"/>
                  </a:lnTo>
                  <a:lnTo>
                    <a:pt x="1551940" y="1649095"/>
                  </a:lnTo>
                  <a:lnTo>
                    <a:pt x="1487170" y="1649095"/>
                  </a:lnTo>
                  <a:lnTo>
                    <a:pt x="1423035" y="1649095"/>
                  </a:lnTo>
                  <a:lnTo>
                    <a:pt x="1358265" y="1649095"/>
                  </a:lnTo>
                  <a:lnTo>
                    <a:pt x="1293495" y="1649095"/>
                  </a:lnTo>
                  <a:lnTo>
                    <a:pt x="1228725" y="1670685"/>
                  </a:lnTo>
                  <a:lnTo>
                    <a:pt x="1163955" y="1681480"/>
                  </a:lnTo>
                  <a:lnTo>
                    <a:pt x="1088390" y="1681480"/>
                  </a:lnTo>
                  <a:lnTo>
                    <a:pt x="1023620" y="1681480"/>
                  </a:lnTo>
                  <a:lnTo>
                    <a:pt x="948690" y="1681480"/>
                  </a:lnTo>
                  <a:lnTo>
                    <a:pt x="883920" y="1681480"/>
                  </a:lnTo>
                  <a:lnTo>
                    <a:pt x="819150" y="1681480"/>
                  </a:lnTo>
                  <a:lnTo>
                    <a:pt x="743585" y="1681480"/>
                  </a:lnTo>
                  <a:lnTo>
                    <a:pt x="678815" y="1681480"/>
                  </a:lnTo>
                  <a:lnTo>
                    <a:pt x="603250" y="1681480"/>
                  </a:lnTo>
                  <a:lnTo>
                    <a:pt x="538480" y="1681480"/>
                  </a:lnTo>
                  <a:lnTo>
                    <a:pt x="463550" y="1681480"/>
                  </a:lnTo>
                  <a:lnTo>
                    <a:pt x="398780" y="1670685"/>
                  </a:lnTo>
                  <a:lnTo>
                    <a:pt x="334010" y="1638300"/>
                  </a:lnTo>
                  <a:lnTo>
                    <a:pt x="258445" y="1595120"/>
                  </a:lnTo>
                  <a:lnTo>
                    <a:pt x="193675" y="1530985"/>
                  </a:lnTo>
                  <a:lnTo>
                    <a:pt x="128905" y="1466215"/>
                  </a:lnTo>
                  <a:lnTo>
                    <a:pt x="96520" y="1401445"/>
                  </a:lnTo>
                  <a:lnTo>
                    <a:pt x="75565" y="1336675"/>
                  </a:lnTo>
                  <a:lnTo>
                    <a:pt x="53975" y="1271905"/>
                  </a:lnTo>
                  <a:lnTo>
                    <a:pt x="43180" y="1207135"/>
                  </a:lnTo>
                  <a:lnTo>
                    <a:pt x="21590" y="1142365"/>
                  </a:lnTo>
                  <a:lnTo>
                    <a:pt x="10795" y="1067435"/>
                  </a:lnTo>
                  <a:lnTo>
                    <a:pt x="10795" y="1002665"/>
                  </a:lnTo>
                  <a:lnTo>
                    <a:pt x="0" y="927100"/>
                  </a:lnTo>
                  <a:lnTo>
                    <a:pt x="0" y="862330"/>
                  </a:lnTo>
                  <a:lnTo>
                    <a:pt x="0" y="786765"/>
                  </a:lnTo>
                  <a:lnTo>
                    <a:pt x="0" y="721995"/>
                  </a:lnTo>
                  <a:lnTo>
                    <a:pt x="0" y="657225"/>
                  </a:lnTo>
                  <a:lnTo>
                    <a:pt x="0" y="582295"/>
                  </a:lnTo>
                  <a:lnTo>
                    <a:pt x="0" y="517525"/>
                  </a:lnTo>
                  <a:lnTo>
                    <a:pt x="0" y="452755"/>
                  </a:lnTo>
                  <a:lnTo>
                    <a:pt x="64770" y="398780"/>
                  </a:lnTo>
                  <a:lnTo>
                    <a:pt x="128905" y="344805"/>
                  </a:lnTo>
                  <a:lnTo>
                    <a:pt x="182880" y="280035"/>
                  </a:lnTo>
                  <a:lnTo>
                    <a:pt x="247650" y="236855"/>
                  </a:lnTo>
                  <a:lnTo>
                    <a:pt x="290830" y="161925"/>
                  </a:lnTo>
                  <a:lnTo>
                    <a:pt x="290830" y="151130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Picture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4" y="2470"/>
              <a:ext cx="14285" cy="3984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sp>
        <p:nvSpPr>
          <p:cNvPr id="4" name="矩形: 圆角 13"/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Thứ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Ba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ngày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…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tháng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…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năm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迷你简细行楷" panose="02010609000101010101" charset="-122"/>
              </a:rPr>
              <a:t> 2022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3" name="Picture 2"/>
            <p:cNvPicPr/>
            <p:nvPr/>
          </p:nvPicPr>
          <p:blipFill>
            <a:blip r:embed="rId14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Coiny" panose="02000903060500060000" charset="0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Text Box 5"/>
          <p:cNvSpPr txBox="1"/>
          <p:nvPr/>
        </p:nvSpPr>
        <p:spPr>
          <a:xfrm>
            <a:off x="5390417" y="4514130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iny" panose="02000903060500060000" charset="0"/>
                <a:cs typeface="Coiny" panose="02000903060500060000" charset="0"/>
              </a:rPr>
              <a:t>Tiết</a:t>
            </a:r>
            <a:r>
              <a:rPr lang="en-US" sz="3600" dirty="0" smtClean="0">
                <a:latin typeface="Coiny" panose="02000903060500060000" charset="0"/>
                <a:cs typeface="Coiny" panose="02000903060500060000" charset="0"/>
              </a:rPr>
              <a:t> 1</a:t>
            </a:r>
            <a:endParaRPr lang="en-US" sz="3600" dirty="0">
              <a:latin typeface="Coiny" panose="02000903060500060000" charset="0"/>
              <a:cs typeface="Coiny" panose="0200090306050006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457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5300" y="288290"/>
            <a:ext cx="9070340" cy="4171950"/>
            <a:chOff x="278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80" y="2755"/>
              <a:ext cx="14285" cy="332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1977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03" name="Picture 2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5451792"/>
            <a:ext cx="1889760" cy="133096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07945" y="3542176"/>
            <a:ext cx="4087823" cy="2154898"/>
            <a:chOff x="11152" y="3462"/>
            <a:chExt cx="2284" cy="2175"/>
          </a:xfrm>
        </p:grpSpPr>
        <p:sp>
          <p:nvSpPr>
            <p:cNvPr id="22" name="Oval Callout 21"/>
            <p:cNvSpPr/>
            <p:nvPr/>
          </p:nvSpPr>
          <p:spPr>
            <a:xfrm>
              <a:off x="11152" y="3462"/>
              <a:ext cx="2284" cy="2092"/>
            </a:xfrm>
            <a:prstGeom prst="wedgeEllipseCallout">
              <a:avLst>
                <a:gd name="adj1" fmla="val -67564"/>
                <a:gd name="adj2" fmla="val 56591"/>
              </a:avLst>
            </a:prstGeom>
            <a:solidFill>
              <a:srgbClr val="F9BDD9"/>
            </a:solidFill>
            <a:ln>
              <a:solidFill>
                <a:srgbClr val="E5157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11402" y="3620"/>
              <a:ext cx="1805" cy="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6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11055" y="4698365"/>
            <a:ext cx="2326640" cy="1950720"/>
            <a:chOff x="12984" y="5151"/>
            <a:chExt cx="3664" cy="3072"/>
          </a:xfrm>
        </p:grpSpPr>
        <p:sp>
          <p:nvSpPr>
            <p:cNvPr id="4" name="Rectangles 3"/>
            <p:cNvSpPr/>
            <p:nvPr/>
          </p:nvSpPr>
          <p:spPr>
            <a:xfrm>
              <a:off x="12984" y="5151"/>
              <a:ext cx="3664" cy="3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2984" y="5151"/>
              <a:ext cx="366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>
                <a:lnSpc>
                  <a:spcPct val="100000"/>
                </a:lnSpc>
              </a:pPr>
              <a:r>
                <a:rPr lang="en-US" sz="2800" b="1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  <a:endPara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6"/>
            <a:srcRect l="2280" t="31414" r="1700"/>
            <a:stretch>
              <a:fillRect/>
            </a:stretch>
          </p:blipFill>
          <p:spPr>
            <a:xfrm>
              <a:off x="13645" y="6652"/>
              <a:ext cx="2342" cy="146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5436235" y="3356610"/>
            <a:ext cx="531558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1977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82115" y="3250565"/>
            <a:ext cx="36569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 + 3 + 3 + 3 = 12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5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rcRect l="42107" t="31920" r="38181" b="13859"/>
          <a:stretch>
            <a:fillRect/>
          </a:stretch>
        </p:blipFill>
        <p:spPr>
          <a:xfrm flipH="1">
            <a:off x="10195560" y="4563110"/>
            <a:ext cx="1591945" cy="25184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6971030" y="3058795"/>
            <a:ext cx="4333875" cy="1920240"/>
            <a:chOff x="11096" y="4823"/>
            <a:chExt cx="6825" cy="3024"/>
          </a:xfrm>
        </p:grpSpPr>
        <p:sp>
          <p:nvSpPr>
            <p:cNvPr id="1289" name="Google Shape;1289;p42"/>
            <p:cNvSpPr/>
            <p:nvPr/>
          </p:nvSpPr>
          <p:spPr>
            <a:xfrm rot="10800000" flipV="1">
              <a:off x="11096" y="4823"/>
              <a:ext cx="6825" cy="3024"/>
            </a:xfrm>
            <a:custGeom>
              <a:avLst/>
              <a:gdLst/>
              <a:ahLst/>
              <a:cxnLst/>
              <a:rect l="l" t="t" r="r" b="b"/>
              <a:pathLst>
                <a:path w="34424" h="23681" extrusionOk="0">
                  <a:moveTo>
                    <a:pt x="17171" y="1"/>
                  </a:moveTo>
                  <a:cubicBezTo>
                    <a:pt x="15940" y="1"/>
                    <a:pt x="14749" y="14"/>
                    <a:pt x="13599" y="55"/>
                  </a:cubicBezTo>
                  <a:cubicBezTo>
                    <a:pt x="12463" y="96"/>
                    <a:pt x="11299" y="163"/>
                    <a:pt x="10189" y="258"/>
                  </a:cubicBezTo>
                  <a:cubicBezTo>
                    <a:pt x="9621" y="299"/>
                    <a:pt x="9053" y="353"/>
                    <a:pt x="8498" y="407"/>
                  </a:cubicBezTo>
                  <a:cubicBezTo>
                    <a:pt x="8133" y="434"/>
                    <a:pt x="7591" y="502"/>
                    <a:pt x="7037" y="569"/>
                  </a:cubicBezTo>
                  <a:cubicBezTo>
                    <a:pt x="6292" y="664"/>
                    <a:pt x="5562" y="813"/>
                    <a:pt x="4845" y="1002"/>
                  </a:cubicBezTo>
                  <a:cubicBezTo>
                    <a:pt x="4100" y="1192"/>
                    <a:pt x="3383" y="1462"/>
                    <a:pt x="2707" y="1814"/>
                  </a:cubicBezTo>
                  <a:cubicBezTo>
                    <a:pt x="2382" y="1990"/>
                    <a:pt x="2071" y="2193"/>
                    <a:pt x="1787" y="2409"/>
                  </a:cubicBezTo>
                  <a:cubicBezTo>
                    <a:pt x="1502" y="2639"/>
                    <a:pt x="1259" y="2897"/>
                    <a:pt x="1029" y="3181"/>
                  </a:cubicBezTo>
                  <a:cubicBezTo>
                    <a:pt x="636" y="3722"/>
                    <a:pt x="352" y="4344"/>
                    <a:pt x="230" y="5007"/>
                  </a:cubicBezTo>
                  <a:cubicBezTo>
                    <a:pt x="82" y="5670"/>
                    <a:pt x="0" y="6360"/>
                    <a:pt x="0" y="7037"/>
                  </a:cubicBezTo>
                  <a:cubicBezTo>
                    <a:pt x="0" y="7795"/>
                    <a:pt x="41" y="8539"/>
                    <a:pt x="149" y="9283"/>
                  </a:cubicBezTo>
                  <a:cubicBezTo>
                    <a:pt x="352" y="10839"/>
                    <a:pt x="718" y="12355"/>
                    <a:pt x="1259" y="13830"/>
                  </a:cubicBezTo>
                  <a:cubicBezTo>
                    <a:pt x="1502" y="14506"/>
                    <a:pt x="1787" y="15169"/>
                    <a:pt x="2125" y="15819"/>
                  </a:cubicBezTo>
                  <a:cubicBezTo>
                    <a:pt x="2409" y="16374"/>
                    <a:pt x="2747" y="16915"/>
                    <a:pt x="3126" y="17415"/>
                  </a:cubicBezTo>
                  <a:cubicBezTo>
                    <a:pt x="3586" y="17984"/>
                    <a:pt x="4154" y="18471"/>
                    <a:pt x="4804" y="18836"/>
                  </a:cubicBezTo>
                  <a:cubicBezTo>
                    <a:pt x="5129" y="19012"/>
                    <a:pt x="5480" y="19174"/>
                    <a:pt x="5832" y="19310"/>
                  </a:cubicBezTo>
                  <a:cubicBezTo>
                    <a:pt x="6198" y="19459"/>
                    <a:pt x="6563" y="19567"/>
                    <a:pt x="6942" y="19675"/>
                  </a:cubicBezTo>
                  <a:cubicBezTo>
                    <a:pt x="7916" y="19919"/>
                    <a:pt x="8917" y="20081"/>
                    <a:pt x="9932" y="20162"/>
                  </a:cubicBezTo>
                  <a:cubicBezTo>
                    <a:pt x="10162" y="20176"/>
                    <a:pt x="10406" y="20203"/>
                    <a:pt x="10649" y="20216"/>
                  </a:cubicBezTo>
                  <a:cubicBezTo>
                    <a:pt x="10663" y="20270"/>
                    <a:pt x="10676" y="20325"/>
                    <a:pt x="10676" y="20392"/>
                  </a:cubicBezTo>
                  <a:cubicBezTo>
                    <a:pt x="10704" y="20528"/>
                    <a:pt x="10704" y="20676"/>
                    <a:pt x="10676" y="20825"/>
                  </a:cubicBezTo>
                  <a:cubicBezTo>
                    <a:pt x="10649" y="21015"/>
                    <a:pt x="10609" y="21191"/>
                    <a:pt x="10528" y="21366"/>
                  </a:cubicBezTo>
                  <a:cubicBezTo>
                    <a:pt x="10446" y="21556"/>
                    <a:pt x="10338" y="21745"/>
                    <a:pt x="10203" y="21908"/>
                  </a:cubicBezTo>
                  <a:cubicBezTo>
                    <a:pt x="9959" y="22219"/>
                    <a:pt x="9635" y="22462"/>
                    <a:pt x="9269" y="22611"/>
                  </a:cubicBezTo>
                  <a:cubicBezTo>
                    <a:pt x="9120" y="22665"/>
                    <a:pt x="8972" y="22706"/>
                    <a:pt x="8823" y="22733"/>
                  </a:cubicBezTo>
                  <a:cubicBezTo>
                    <a:pt x="8728" y="22733"/>
                    <a:pt x="8647" y="22747"/>
                    <a:pt x="8566" y="22747"/>
                  </a:cubicBezTo>
                  <a:lnTo>
                    <a:pt x="8403" y="22747"/>
                  </a:lnTo>
                  <a:cubicBezTo>
                    <a:pt x="8349" y="22747"/>
                    <a:pt x="8295" y="22733"/>
                    <a:pt x="8241" y="22720"/>
                  </a:cubicBezTo>
                  <a:lnTo>
                    <a:pt x="8200" y="22720"/>
                  </a:lnTo>
                  <a:cubicBezTo>
                    <a:pt x="8119" y="22720"/>
                    <a:pt x="8051" y="22760"/>
                    <a:pt x="8011" y="22814"/>
                  </a:cubicBezTo>
                  <a:cubicBezTo>
                    <a:pt x="7984" y="22868"/>
                    <a:pt x="7984" y="22923"/>
                    <a:pt x="7997" y="22963"/>
                  </a:cubicBezTo>
                  <a:cubicBezTo>
                    <a:pt x="8011" y="23017"/>
                    <a:pt x="8038" y="23058"/>
                    <a:pt x="8092" y="23085"/>
                  </a:cubicBezTo>
                  <a:cubicBezTo>
                    <a:pt x="8241" y="23180"/>
                    <a:pt x="8403" y="23274"/>
                    <a:pt x="8579" y="23342"/>
                  </a:cubicBezTo>
                  <a:cubicBezTo>
                    <a:pt x="8755" y="23410"/>
                    <a:pt x="8944" y="23477"/>
                    <a:pt x="9134" y="23531"/>
                  </a:cubicBezTo>
                  <a:cubicBezTo>
                    <a:pt x="9499" y="23626"/>
                    <a:pt x="9892" y="23680"/>
                    <a:pt x="10271" y="23680"/>
                  </a:cubicBezTo>
                  <a:lnTo>
                    <a:pt x="10338" y="23680"/>
                  </a:lnTo>
                  <a:cubicBezTo>
                    <a:pt x="10717" y="23680"/>
                    <a:pt x="11082" y="23640"/>
                    <a:pt x="11448" y="23559"/>
                  </a:cubicBezTo>
                  <a:cubicBezTo>
                    <a:pt x="11827" y="23477"/>
                    <a:pt x="12205" y="23356"/>
                    <a:pt x="12571" y="23207"/>
                  </a:cubicBezTo>
                  <a:cubicBezTo>
                    <a:pt x="12882" y="23058"/>
                    <a:pt x="13193" y="22882"/>
                    <a:pt x="13477" y="22679"/>
                  </a:cubicBezTo>
                  <a:cubicBezTo>
                    <a:pt x="13775" y="22476"/>
                    <a:pt x="14046" y="22232"/>
                    <a:pt x="14289" y="21962"/>
                  </a:cubicBezTo>
                  <a:cubicBezTo>
                    <a:pt x="14519" y="21705"/>
                    <a:pt x="14709" y="21394"/>
                    <a:pt x="14858" y="21082"/>
                  </a:cubicBezTo>
                  <a:cubicBezTo>
                    <a:pt x="14898" y="20961"/>
                    <a:pt x="14952" y="20839"/>
                    <a:pt x="14979" y="20717"/>
                  </a:cubicBezTo>
                  <a:lnTo>
                    <a:pt x="15033" y="20717"/>
                  </a:lnTo>
                  <a:lnTo>
                    <a:pt x="15494" y="20771"/>
                  </a:lnTo>
                  <a:cubicBezTo>
                    <a:pt x="16535" y="20893"/>
                    <a:pt x="17658" y="21015"/>
                    <a:pt x="18782" y="21123"/>
                  </a:cubicBezTo>
                  <a:cubicBezTo>
                    <a:pt x="20446" y="21272"/>
                    <a:pt x="21826" y="21339"/>
                    <a:pt x="23112" y="21339"/>
                  </a:cubicBezTo>
                  <a:cubicBezTo>
                    <a:pt x="23883" y="21339"/>
                    <a:pt x="24641" y="21312"/>
                    <a:pt x="25358" y="21272"/>
                  </a:cubicBezTo>
                  <a:cubicBezTo>
                    <a:pt x="26440" y="21191"/>
                    <a:pt x="27523" y="21028"/>
                    <a:pt x="28578" y="20798"/>
                  </a:cubicBezTo>
                  <a:cubicBezTo>
                    <a:pt x="28835" y="20744"/>
                    <a:pt x="29025" y="20690"/>
                    <a:pt x="29201" y="20649"/>
                  </a:cubicBezTo>
                  <a:cubicBezTo>
                    <a:pt x="29363" y="20595"/>
                    <a:pt x="29566" y="20528"/>
                    <a:pt x="29769" y="20460"/>
                  </a:cubicBezTo>
                  <a:cubicBezTo>
                    <a:pt x="30107" y="20338"/>
                    <a:pt x="30432" y="20189"/>
                    <a:pt x="30743" y="20013"/>
                  </a:cubicBezTo>
                  <a:cubicBezTo>
                    <a:pt x="31311" y="19689"/>
                    <a:pt x="31839" y="19283"/>
                    <a:pt x="32286" y="18796"/>
                  </a:cubicBezTo>
                  <a:cubicBezTo>
                    <a:pt x="32719" y="18322"/>
                    <a:pt x="33084" y="17794"/>
                    <a:pt x="33368" y="17212"/>
                  </a:cubicBezTo>
                  <a:cubicBezTo>
                    <a:pt x="33896" y="16157"/>
                    <a:pt x="34221" y="14926"/>
                    <a:pt x="34329" y="13437"/>
                  </a:cubicBezTo>
                  <a:cubicBezTo>
                    <a:pt x="34424" y="12098"/>
                    <a:pt x="34369" y="10745"/>
                    <a:pt x="34180" y="9419"/>
                  </a:cubicBezTo>
                  <a:cubicBezTo>
                    <a:pt x="34153" y="9175"/>
                    <a:pt x="34112" y="8945"/>
                    <a:pt x="34072" y="8701"/>
                  </a:cubicBezTo>
                  <a:lnTo>
                    <a:pt x="34031" y="8444"/>
                  </a:lnTo>
                  <a:lnTo>
                    <a:pt x="33977" y="8065"/>
                  </a:lnTo>
                  <a:lnTo>
                    <a:pt x="33950" y="7903"/>
                  </a:lnTo>
                  <a:cubicBezTo>
                    <a:pt x="33923" y="7714"/>
                    <a:pt x="33896" y="7538"/>
                    <a:pt x="33869" y="7362"/>
                  </a:cubicBezTo>
                  <a:cubicBezTo>
                    <a:pt x="33774" y="6604"/>
                    <a:pt x="33612" y="5860"/>
                    <a:pt x="33422" y="5129"/>
                  </a:cubicBezTo>
                  <a:cubicBezTo>
                    <a:pt x="33219" y="4398"/>
                    <a:pt x="32908" y="3708"/>
                    <a:pt x="32502" y="3072"/>
                  </a:cubicBezTo>
                  <a:cubicBezTo>
                    <a:pt x="32286" y="2761"/>
                    <a:pt x="32042" y="2477"/>
                    <a:pt x="31758" y="2220"/>
                  </a:cubicBezTo>
                  <a:cubicBezTo>
                    <a:pt x="31460" y="1949"/>
                    <a:pt x="31135" y="1719"/>
                    <a:pt x="30784" y="1530"/>
                  </a:cubicBezTo>
                  <a:cubicBezTo>
                    <a:pt x="30432" y="1327"/>
                    <a:pt x="30039" y="1165"/>
                    <a:pt x="29647" y="1016"/>
                  </a:cubicBezTo>
                  <a:cubicBezTo>
                    <a:pt x="29255" y="867"/>
                    <a:pt x="28835" y="745"/>
                    <a:pt x="28416" y="650"/>
                  </a:cubicBezTo>
                  <a:cubicBezTo>
                    <a:pt x="27550" y="447"/>
                    <a:pt x="26657" y="299"/>
                    <a:pt x="25750" y="231"/>
                  </a:cubicBezTo>
                  <a:cubicBezTo>
                    <a:pt x="24803" y="136"/>
                    <a:pt x="23869" y="109"/>
                    <a:pt x="23071" y="96"/>
                  </a:cubicBezTo>
                  <a:lnTo>
                    <a:pt x="22178" y="69"/>
                  </a:lnTo>
                  <a:lnTo>
                    <a:pt x="21813" y="69"/>
                  </a:lnTo>
                  <a:lnTo>
                    <a:pt x="21217" y="55"/>
                  </a:lnTo>
                  <a:lnTo>
                    <a:pt x="21014" y="55"/>
                  </a:lnTo>
                  <a:lnTo>
                    <a:pt x="20486" y="41"/>
                  </a:lnTo>
                  <a:lnTo>
                    <a:pt x="20446" y="41"/>
                  </a:lnTo>
                  <a:cubicBezTo>
                    <a:pt x="19296" y="14"/>
                    <a:pt x="18227" y="1"/>
                    <a:pt x="17171" y="1"/>
                  </a:cubicBezTo>
                  <a:close/>
                </a:path>
              </a:pathLst>
            </a:custGeom>
            <a:solidFill>
              <a:srgbClr val="FFD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11234" y="4981"/>
              <a:ext cx="6294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 xét các </a:t>
              </a:r>
            </a:p>
            <a:p>
              <a:pPr algn="ctr"/>
              <a:r>
                <a:rPr lang="en-US" sz="40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 hạng của tổng?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29665" y="4648517"/>
            <a:ext cx="4067175" cy="939165"/>
            <a:chOff x="1797" y="7265"/>
            <a:chExt cx="6405" cy="1479"/>
          </a:xfrm>
        </p:grpSpPr>
        <p:sp>
          <p:nvSpPr>
            <p:cNvPr id="17" name="Rounded Rectangle 16"/>
            <p:cNvSpPr/>
            <p:nvPr/>
          </p:nvSpPr>
          <p:spPr>
            <a:xfrm>
              <a:off x="1885" y="7369"/>
              <a:ext cx="6317" cy="13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97" y="7265"/>
              <a:ext cx="6317" cy="13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2150" y="7393"/>
              <a:ext cx="5706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lần</a:t>
              </a: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1682115" y="3250565"/>
            <a:ext cx="36569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 + 3 + 3 + 3 = 12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669415" y="3248660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71955" y="324929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436235" y="3356610"/>
            <a:ext cx="531558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417320"/>
            <a:ext cx="2348865" cy="1504315"/>
          </a:xfrm>
          <a:prstGeom prst="rect">
            <a:avLst/>
          </a:prstGeom>
        </p:spPr>
      </p:pic>
      <p:pic>
        <p:nvPicPr>
          <p:cNvPr id="6" name="Picture 5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720" y="1417320"/>
            <a:ext cx="2348865" cy="1504315"/>
          </a:xfrm>
          <a:prstGeom prst="rect">
            <a:avLst/>
          </a:prstGeom>
        </p:spPr>
      </p:pic>
      <p:pic>
        <p:nvPicPr>
          <p:cNvPr id="8" name="Picture 7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2360" y="1417320"/>
            <a:ext cx="2348865" cy="1504315"/>
          </a:xfrm>
          <a:prstGeom prst="rect">
            <a:avLst/>
          </a:prstGeom>
        </p:spPr>
      </p:pic>
      <p:pic>
        <p:nvPicPr>
          <p:cNvPr id="11" name="Picture 10" descr="Picture1_auto_x2 (1)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1417320"/>
            <a:ext cx="2348865" cy="150431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448310" y="238125"/>
            <a:ext cx="71977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Có tất cả bao nhiêu bút chì?</a:t>
            </a:r>
          </a:p>
        </p:txBody>
      </p:sp>
      <p:pic>
        <p:nvPicPr>
          <p:cNvPr id="101" name="Picture 100"/>
          <p:cNvPicPr/>
          <p:nvPr/>
        </p:nvPicPr>
        <p:blipFill>
          <a:blip r:embed="rId5"/>
          <a:srcRect l="64873"/>
          <a:stretch>
            <a:fillRect/>
          </a:stretch>
        </p:blipFill>
        <p:spPr>
          <a:xfrm rot="5400000" flipV="1">
            <a:off x="2739390" y="2955290"/>
            <a:ext cx="431800" cy="2628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2403475" y="324929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45155" y="324421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886835" y="3249295"/>
            <a:ext cx="4724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809365" y="4723447"/>
            <a:ext cx="4400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38889 L -0.0240104 0.192037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21875 0.193333 " pathEditMode="relative" rAng="0" ptsTypes="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9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4479 0.193333 " pathEditMode="relative" rAng="0" ptsTypes="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3646 0.191852 " pathEditMode="relative" rAng="0" ptsTypes="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8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4688 0.189444 " pathEditMode="relative" ptsTypes="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 build="allAtOnce" bldLvl="0"/>
      <p:bldP spid="22" grpId="1"/>
      <p:bldP spid="7" grpId="0" build="allAtOnce" bldLvl="0"/>
      <p:bldP spid="9" grpId="0" build="allAtOnce" bldLvl="0"/>
      <p:bldP spid="10" grpId="0" build="allAtOnce" bldLvl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字魂80号-萌趣小鱼体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773</Words>
  <Application>Microsoft Office PowerPoint</Application>
  <PresentationFormat>Widescreen</PresentationFormat>
  <Paragraphs>196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微软雅黑</vt:lpstr>
      <vt:lpstr>微软雅黑</vt:lpstr>
      <vt:lpstr>Arial</vt:lpstr>
      <vt:lpstr>Calibri</vt:lpstr>
      <vt:lpstr>Coiny</vt:lpstr>
      <vt:lpstr>等线</vt:lpstr>
      <vt:lpstr>Pattaya</vt:lpstr>
      <vt:lpstr>Times New Roman</vt:lpstr>
      <vt:lpstr>UTM Cooper Black</vt:lpstr>
      <vt:lpstr>Wingdings 2</vt:lpstr>
      <vt:lpstr>字魂80号-萌趣小鱼体</vt:lpstr>
      <vt:lpstr>迷你简细行楷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字魂80号-萌趣小鱼体</dc:title>
  <dc:creator>Administrator</dc:creator>
  <cp:lastModifiedBy>Phuong</cp:lastModifiedBy>
  <cp:revision>81</cp:revision>
  <dcterms:created xsi:type="dcterms:W3CDTF">2019-07-04T05:32:00Z</dcterms:created>
  <dcterms:modified xsi:type="dcterms:W3CDTF">2022-01-16T06:02:49Z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6DEEBA61ACF248AAA5BDDCF55C11F90B</vt:lpwstr>
  </property>
  <property fmtid="{D5CDD505-2E9C-101B-9397-08002B2CF9AE}" pid="3" name="KSOProductBuildVer">
    <vt:lpwstr>1033-11.2.0.10382</vt:lpwstr>
  </property>
</Properties>
</file>